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9"/>
  </p:notesMasterIdLst>
  <p:sldIdLst>
    <p:sldId id="256" r:id="rId2"/>
    <p:sldId id="257" r:id="rId3"/>
    <p:sldId id="265" r:id="rId4"/>
    <p:sldId id="274" r:id="rId5"/>
    <p:sldId id="273" r:id="rId6"/>
    <p:sldId id="275" r:id="rId7"/>
    <p:sldId id="277" r:id="rId8"/>
    <p:sldId id="276" r:id="rId9"/>
    <p:sldId id="278" r:id="rId10"/>
    <p:sldId id="261" r:id="rId11"/>
    <p:sldId id="262" r:id="rId12"/>
    <p:sldId id="279" r:id="rId13"/>
    <p:sldId id="280" r:id="rId14"/>
    <p:sldId id="258" r:id="rId15"/>
    <p:sldId id="259" r:id="rId16"/>
    <p:sldId id="260" r:id="rId17"/>
    <p:sldId id="264" r:id="rId18"/>
  </p:sldIdLst>
  <p:sldSz cx="82296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딩 메인" id="{D021EDED-2B2B-4DF7-B290-887DE31959C2}">
          <p14:sldIdLst>
            <p14:sldId id="256"/>
          </p14:sldIdLst>
        </p14:section>
        <p14:section name="로그인 / 회원가입" id="{EF3C94AF-29CD-42F4-9F82-C7BEB8F7F782}">
          <p14:sldIdLst>
            <p14:sldId id="257"/>
          </p14:sldIdLst>
        </p14:section>
        <p14:section name="메인" id="{9E518CCA-572D-47D6-B6A2-A7FBD9D7288D}">
          <p14:sldIdLst>
            <p14:sldId id="265"/>
            <p14:sldId id="274"/>
            <p14:sldId id="273"/>
            <p14:sldId id="275"/>
          </p14:sldIdLst>
        </p14:section>
        <p14:section name="My Page" id="{EB012E7B-BC0C-43CE-A746-010ABEC6FB8A}">
          <p14:sldIdLst>
            <p14:sldId id="277"/>
            <p14:sldId id="276"/>
            <p14:sldId id="278"/>
          </p14:sldIdLst>
        </p14:section>
        <p14:section name="test" id="{EA34DE8A-544F-4274-935E-99ECAE4FBC0D}">
          <p14:sldIdLst>
            <p14:sldId id="261"/>
            <p14:sldId id="262"/>
            <p14:sldId id="279"/>
            <p14:sldId id="280"/>
            <p14:sldId id="258"/>
            <p14:sldId id="259"/>
            <p14:sldId id="26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C80"/>
    <a:srgbClr val="FFAFAF"/>
    <a:srgbClr val="FDFAC3"/>
    <a:srgbClr val="D1C8DE"/>
    <a:srgbClr val="FF4F4F"/>
    <a:srgbClr val="C6FADF"/>
    <a:srgbClr val="F6C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0DCF9-A70B-2443-9BFC-EA5FB1E5FE7D}" v="35" dt="2020-05-02T09:47:33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11" autoAdjust="0"/>
    <p:restoredTop sz="85596" autoAdjust="0"/>
  </p:normalViewPr>
  <p:slideViewPr>
    <p:cSldViewPr snapToGrid="0">
      <p:cViewPr>
        <p:scale>
          <a:sx n="98" d="100"/>
          <a:sy n="98" d="100"/>
        </p:scale>
        <p:origin x="1872" y="-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병남" userId="241ee3f3-05ad-4f47-8bfc-9e9188b85294" providerId="ADAL" clId="{52B0DCF9-A70B-2443-9BFC-EA5FB1E5FE7D}"/>
    <pc:docChg chg="undo custSel addSld delSld modSld">
      <pc:chgData name="박병남" userId="241ee3f3-05ad-4f47-8bfc-9e9188b85294" providerId="ADAL" clId="{52B0DCF9-A70B-2443-9BFC-EA5FB1E5FE7D}" dt="2020-05-02T09:49:09.226" v="856" actId="1076"/>
      <pc:docMkLst>
        <pc:docMk/>
      </pc:docMkLst>
      <pc:sldChg chg="addSp delSp modSp">
        <pc:chgData name="박병남" userId="241ee3f3-05ad-4f47-8bfc-9e9188b85294" providerId="ADAL" clId="{52B0DCF9-A70B-2443-9BFC-EA5FB1E5FE7D}" dt="2020-05-02T09:08:23.630" v="114" actId="1076"/>
        <pc:sldMkLst>
          <pc:docMk/>
          <pc:sldMk cId="3117880041" sldId="257"/>
        </pc:sldMkLst>
        <pc:spChg chg="add mod">
          <ac:chgData name="박병남" userId="241ee3f3-05ad-4f47-8bfc-9e9188b85294" providerId="ADAL" clId="{52B0DCF9-A70B-2443-9BFC-EA5FB1E5FE7D}" dt="2020-05-02T09:08:23.630" v="114" actId="1076"/>
          <ac:spMkLst>
            <pc:docMk/>
            <pc:sldMk cId="3117880041" sldId="257"/>
            <ac:spMk id="2" creationId="{91443D91-7154-1D4C-8378-C4EF7EFB723A}"/>
          </ac:spMkLst>
        </pc:spChg>
        <pc:spChg chg="add mod">
          <ac:chgData name="박병남" userId="241ee3f3-05ad-4f47-8bfc-9e9188b85294" providerId="ADAL" clId="{52B0DCF9-A70B-2443-9BFC-EA5FB1E5FE7D}" dt="2020-05-02T09:08:23.630" v="114" actId="1076"/>
          <ac:spMkLst>
            <pc:docMk/>
            <pc:sldMk cId="3117880041" sldId="257"/>
            <ac:spMk id="10" creationId="{8BC3E7FE-C6B5-ED44-85A1-227CB60F3F2A}"/>
          </ac:spMkLst>
        </pc:spChg>
        <pc:spChg chg="add del mod">
          <ac:chgData name="박병남" userId="241ee3f3-05ad-4f47-8bfc-9e9188b85294" providerId="ADAL" clId="{52B0DCF9-A70B-2443-9BFC-EA5FB1E5FE7D}" dt="2020-05-02T09:07:01.288" v="98" actId="478"/>
          <ac:spMkLst>
            <pc:docMk/>
            <pc:sldMk cId="3117880041" sldId="257"/>
            <ac:spMk id="11" creationId="{CB4F5152-7C7D-6C43-A8D6-7318325D0BF9}"/>
          </ac:spMkLst>
        </pc:spChg>
        <pc:grpChg chg="mod">
          <ac:chgData name="박병남" userId="241ee3f3-05ad-4f47-8bfc-9e9188b85294" providerId="ADAL" clId="{52B0DCF9-A70B-2443-9BFC-EA5FB1E5FE7D}" dt="2020-05-02T09:04:02.921" v="0" actId="1076"/>
          <ac:grpSpMkLst>
            <pc:docMk/>
            <pc:sldMk cId="3117880041" sldId="257"/>
            <ac:grpSpMk id="7" creationId="{B0971BAD-DA87-4409-A211-CEFFEC017B3A}"/>
          </ac:grpSpMkLst>
        </pc:grpChg>
        <pc:picChg chg="add mod">
          <ac:chgData name="박병남" userId="241ee3f3-05ad-4f47-8bfc-9e9188b85294" providerId="ADAL" clId="{52B0DCF9-A70B-2443-9BFC-EA5FB1E5FE7D}" dt="2020-05-02T09:07:25.228" v="107" actId="1076"/>
          <ac:picMkLst>
            <pc:docMk/>
            <pc:sldMk cId="3117880041" sldId="257"/>
            <ac:picMk id="3" creationId="{B964173A-07CB-5F4D-9374-C0ADAE5C49E9}"/>
          </ac:picMkLst>
        </pc:picChg>
        <pc:inkChg chg="add del">
          <ac:chgData name="박병남" userId="241ee3f3-05ad-4f47-8bfc-9e9188b85294" providerId="ADAL" clId="{52B0DCF9-A70B-2443-9BFC-EA5FB1E5FE7D}" dt="2020-05-02T09:08:06.891" v="109" actId="9405"/>
          <ac:inkMkLst>
            <pc:docMk/>
            <pc:sldMk cId="3117880041" sldId="257"/>
            <ac:inkMk id="4" creationId="{DCD08088-DBBA-2842-9332-8F65977809FC}"/>
          </ac:inkMkLst>
        </pc:inkChg>
        <pc:cxnChg chg="add mod">
          <ac:chgData name="박병남" userId="241ee3f3-05ad-4f47-8bfc-9e9188b85294" providerId="ADAL" clId="{52B0DCF9-A70B-2443-9BFC-EA5FB1E5FE7D}" dt="2020-05-02T09:08:12.373" v="110" actId="11529"/>
          <ac:cxnSpMkLst>
            <pc:docMk/>
            <pc:sldMk cId="3117880041" sldId="257"/>
            <ac:cxnSpMk id="8" creationId="{15D5BC4B-D858-574E-97F6-B234623CC54E}"/>
          </ac:cxnSpMkLst>
        </pc:cxnChg>
        <pc:cxnChg chg="add mod">
          <ac:chgData name="박병남" userId="241ee3f3-05ad-4f47-8bfc-9e9188b85294" providerId="ADAL" clId="{52B0DCF9-A70B-2443-9BFC-EA5FB1E5FE7D}" dt="2020-05-02T09:08:16.857" v="112" actId="1076"/>
          <ac:cxnSpMkLst>
            <pc:docMk/>
            <pc:sldMk cId="3117880041" sldId="257"/>
            <ac:cxnSpMk id="15" creationId="{D88A032D-B0D6-7B46-8F67-EEAFD1E33FC1}"/>
          </ac:cxnSpMkLst>
        </pc:cxnChg>
      </pc:sldChg>
      <pc:sldChg chg="addSp delSp modSp">
        <pc:chgData name="박병남" userId="241ee3f3-05ad-4f47-8bfc-9e9188b85294" providerId="ADAL" clId="{52B0DCF9-A70B-2443-9BFC-EA5FB1E5FE7D}" dt="2020-05-02T09:47:33.324" v="852"/>
        <pc:sldMkLst>
          <pc:docMk/>
          <pc:sldMk cId="2588001998" sldId="259"/>
        </pc:sldMkLst>
        <pc:spChg chg="mod">
          <ac:chgData name="박병남" userId="241ee3f3-05ad-4f47-8bfc-9e9188b85294" providerId="ADAL" clId="{52B0DCF9-A70B-2443-9BFC-EA5FB1E5FE7D}" dt="2020-05-02T09:47:29.365" v="851" actId="1076"/>
          <ac:spMkLst>
            <pc:docMk/>
            <pc:sldMk cId="2588001998" sldId="259"/>
            <ac:spMk id="6" creationId="{56BD204A-34DC-4D3A-8EDA-88101AF191FD}"/>
          </ac:spMkLst>
        </pc:spChg>
        <pc:spChg chg="mod">
          <ac:chgData name="박병남" userId="241ee3f3-05ad-4f47-8bfc-9e9188b85294" providerId="ADAL" clId="{52B0DCF9-A70B-2443-9BFC-EA5FB1E5FE7D}" dt="2020-05-02T09:47:29.365" v="851" actId="1076"/>
          <ac:spMkLst>
            <pc:docMk/>
            <pc:sldMk cId="2588001998" sldId="259"/>
            <ac:spMk id="13" creationId="{2547DED4-BC34-4A8F-95B8-D0BF6229BA67}"/>
          </ac:spMkLst>
        </pc:spChg>
        <pc:spChg chg="mod">
          <ac:chgData name="박병남" userId="241ee3f3-05ad-4f47-8bfc-9e9188b85294" providerId="ADAL" clId="{52B0DCF9-A70B-2443-9BFC-EA5FB1E5FE7D}" dt="2020-05-02T09:47:19.723" v="849" actId="14100"/>
          <ac:spMkLst>
            <pc:docMk/>
            <pc:sldMk cId="2588001998" sldId="259"/>
            <ac:spMk id="27" creationId="{89D848D4-4323-4DB2-9A8C-5194E4F9AEBF}"/>
          </ac:spMkLst>
        </pc:spChg>
        <pc:spChg chg="mod">
          <ac:chgData name="박병남" userId="241ee3f3-05ad-4f47-8bfc-9e9188b85294" providerId="ADAL" clId="{52B0DCF9-A70B-2443-9BFC-EA5FB1E5FE7D}" dt="2020-05-02T09:47:33.324" v="852"/>
          <ac:spMkLst>
            <pc:docMk/>
            <pc:sldMk cId="2588001998" sldId="259"/>
            <ac:spMk id="39" creationId="{0F884E32-75B6-CE40-9508-B0A557021F48}"/>
          </ac:spMkLst>
        </pc:spChg>
        <pc:spChg chg="mod">
          <ac:chgData name="박병남" userId="241ee3f3-05ad-4f47-8bfc-9e9188b85294" providerId="ADAL" clId="{52B0DCF9-A70B-2443-9BFC-EA5FB1E5FE7D}" dt="2020-05-02T09:47:29.365" v="851" actId="1076"/>
          <ac:spMkLst>
            <pc:docMk/>
            <pc:sldMk cId="2588001998" sldId="259"/>
            <ac:spMk id="46" creationId="{9BEDFEBD-5B11-42BB-B38A-17C2C56A5C9C}"/>
          </ac:spMkLst>
        </pc:spChg>
        <pc:spChg chg="mod">
          <ac:chgData name="박병남" userId="241ee3f3-05ad-4f47-8bfc-9e9188b85294" providerId="ADAL" clId="{52B0DCF9-A70B-2443-9BFC-EA5FB1E5FE7D}" dt="2020-05-02T09:47:33.324" v="852"/>
          <ac:spMkLst>
            <pc:docMk/>
            <pc:sldMk cId="2588001998" sldId="259"/>
            <ac:spMk id="52" creationId="{72101F2F-3D7A-0344-AE61-C0ABB232106D}"/>
          </ac:spMkLst>
        </pc:spChg>
        <pc:spChg chg="mod">
          <ac:chgData name="박병남" userId="241ee3f3-05ad-4f47-8bfc-9e9188b85294" providerId="ADAL" clId="{52B0DCF9-A70B-2443-9BFC-EA5FB1E5FE7D}" dt="2020-05-02T09:47:33.324" v="852"/>
          <ac:spMkLst>
            <pc:docMk/>
            <pc:sldMk cId="2588001998" sldId="259"/>
            <ac:spMk id="54" creationId="{E03A4111-1E8E-1F43-8388-50F36071AF8B}"/>
          </ac:spMkLst>
        </pc:spChg>
        <pc:spChg chg="mod">
          <ac:chgData name="박병남" userId="241ee3f3-05ad-4f47-8bfc-9e9188b85294" providerId="ADAL" clId="{52B0DCF9-A70B-2443-9BFC-EA5FB1E5FE7D}" dt="2020-05-02T09:47:33.324" v="852"/>
          <ac:spMkLst>
            <pc:docMk/>
            <pc:sldMk cId="2588001998" sldId="259"/>
            <ac:spMk id="56" creationId="{721328B3-AC3D-5547-981C-E5CBF0368179}"/>
          </ac:spMkLst>
        </pc:spChg>
        <pc:spChg chg="mod">
          <ac:chgData name="박병남" userId="241ee3f3-05ad-4f47-8bfc-9e9188b85294" providerId="ADAL" clId="{52B0DCF9-A70B-2443-9BFC-EA5FB1E5FE7D}" dt="2020-05-02T09:47:33.324" v="852"/>
          <ac:spMkLst>
            <pc:docMk/>
            <pc:sldMk cId="2588001998" sldId="259"/>
            <ac:spMk id="60" creationId="{C26C78D5-9D0E-0442-B642-30851E7CF9F1}"/>
          </ac:spMkLst>
        </pc:spChg>
        <pc:spChg chg="mod">
          <ac:chgData name="박병남" userId="241ee3f3-05ad-4f47-8bfc-9e9188b85294" providerId="ADAL" clId="{52B0DCF9-A70B-2443-9BFC-EA5FB1E5FE7D}" dt="2020-05-02T09:47:33.324" v="852"/>
          <ac:spMkLst>
            <pc:docMk/>
            <pc:sldMk cId="2588001998" sldId="259"/>
            <ac:spMk id="63" creationId="{FBC90D76-014D-3C4F-9DD7-2410E21719BD}"/>
          </ac:spMkLst>
        </pc:spChg>
        <pc:grpChg chg="del">
          <ac:chgData name="박병남" userId="241ee3f3-05ad-4f47-8bfc-9e9188b85294" providerId="ADAL" clId="{52B0DCF9-A70B-2443-9BFC-EA5FB1E5FE7D}" dt="2020-05-02T09:47:16.960" v="848" actId="478"/>
          <ac:grpSpMkLst>
            <pc:docMk/>
            <pc:sldMk cId="2588001998" sldId="259"/>
            <ac:grpSpMk id="2" creationId="{94B5DE7B-6716-4125-9352-0282CF9180EA}"/>
          </ac:grpSpMkLst>
        </pc:grpChg>
        <pc:grpChg chg="add mod">
          <ac:chgData name="박병남" userId="241ee3f3-05ad-4f47-8bfc-9e9188b85294" providerId="ADAL" clId="{52B0DCF9-A70B-2443-9BFC-EA5FB1E5FE7D}" dt="2020-05-02T09:47:33.324" v="852"/>
          <ac:grpSpMkLst>
            <pc:docMk/>
            <pc:sldMk cId="2588001998" sldId="259"/>
            <ac:grpSpMk id="38" creationId="{F14680EB-637D-1342-91AB-C0210FDA77C3}"/>
          </ac:grpSpMkLst>
        </pc:grpChg>
        <pc:grpChg chg="mod">
          <ac:chgData name="박병남" userId="241ee3f3-05ad-4f47-8bfc-9e9188b85294" providerId="ADAL" clId="{52B0DCF9-A70B-2443-9BFC-EA5FB1E5FE7D}" dt="2020-05-02T09:47:33.324" v="852"/>
          <ac:grpSpMkLst>
            <pc:docMk/>
            <pc:sldMk cId="2588001998" sldId="259"/>
            <ac:grpSpMk id="40" creationId="{BE407AED-713F-044C-A3AE-15C331233EA8}"/>
          </ac:grpSpMkLst>
        </pc:grpChg>
        <pc:grpChg chg="mod">
          <ac:chgData name="박병남" userId="241ee3f3-05ad-4f47-8bfc-9e9188b85294" providerId="ADAL" clId="{52B0DCF9-A70B-2443-9BFC-EA5FB1E5FE7D}" dt="2020-05-02T09:47:33.324" v="852"/>
          <ac:grpSpMkLst>
            <pc:docMk/>
            <pc:sldMk cId="2588001998" sldId="259"/>
            <ac:grpSpMk id="45" creationId="{7E057228-6E83-F543-B4BA-2E1087B3BE7F}"/>
          </ac:grpSpMkLst>
        </pc:grpChg>
        <pc:grpChg chg="mod">
          <ac:chgData name="박병남" userId="241ee3f3-05ad-4f47-8bfc-9e9188b85294" providerId="ADAL" clId="{52B0DCF9-A70B-2443-9BFC-EA5FB1E5FE7D}" dt="2020-05-02T09:47:33.324" v="852"/>
          <ac:grpSpMkLst>
            <pc:docMk/>
            <pc:sldMk cId="2588001998" sldId="259"/>
            <ac:grpSpMk id="47" creationId="{EE2F67A8-FB90-0D4E-8B14-938290963944}"/>
          </ac:grpSpMkLst>
        </pc:grpChg>
        <pc:grpChg chg="mod">
          <ac:chgData name="박병남" userId="241ee3f3-05ad-4f47-8bfc-9e9188b85294" providerId="ADAL" clId="{52B0DCF9-A70B-2443-9BFC-EA5FB1E5FE7D}" dt="2020-05-02T09:47:33.324" v="852"/>
          <ac:grpSpMkLst>
            <pc:docMk/>
            <pc:sldMk cId="2588001998" sldId="259"/>
            <ac:grpSpMk id="48" creationId="{6167B9C7-5797-9942-853A-D3D548A2DC30}"/>
          </ac:grpSpMkLst>
        </pc:grpChg>
        <pc:grpChg chg="mod">
          <ac:chgData name="박병남" userId="241ee3f3-05ad-4f47-8bfc-9e9188b85294" providerId="ADAL" clId="{52B0DCF9-A70B-2443-9BFC-EA5FB1E5FE7D}" dt="2020-05-02T09:47:33.324" v="852"/>
          <ac:grpSpMkLst>
            <pc:docMk/>
            <pc:sldMk cId="2588001998" sldId="259"/>
            <ac:grpSpMk id="49" creationId="{2208CCF8-DB74-CE4B-AA03-604EEF2E9D7E}"/>
          </ac:grpSpMkLst>
        </pc:grpChg>
        <pc:grpChg chg="mod">
          <ac:chgData name="박병남" userId="241ee3f3-05ad-4f47-8bfc-9e9188b85294" providerId="ADAL" clId="{52B0DCF9-A70B-2443-9BFC-EA5FB1E5FE7D}" dt="2020-05-02T09:47:33.324" v="852"/>
          <ac:grpSpMkLst>
            <pc:docMk/>
            <pc:sldMk cId="2588001998" sldId="259"/>
            <ac:grpSpMk id="50" creationId="{7F0753DF-5E65-0243-99AB-FD444FB7EF0F}"/>
          </ac:grpSpMkLst>
        </pc:grpChg>
        <pc:picChg chg="mod">
          <ac:chgData name="박병남" userId="241ee3f3-05ad-4f47-8bfc-9e9188b85294" providerId="ADAL" clId="{52B0DCF9-A70B-2443-9BFC-EA5FB1E5FE7D}" dt="2020-05-02T09:47:33.324" v="852"/>
          <ac:picMkLst>
            <pc:docMk/>
            <pc:sldMk cId="2588001998" sldId="259"/>
            <ac:picMk id="51" creationId="{12EA027E-41A2-A643-839A-E769AD9C0B29}"/>
          </ac:picMkLst>
        </pc:picChg>
        <pc:picChg chg="mod">
          <ac:chgData name="박병남" userId="241ee3f3-05ad-4f47-8bfc-9e9188b85294" providerId="ADAL" clId="{52B0DCF9-A70B-2443-9BFC-EA5FB1E5FE7D}" dt="2020-05-02T09:47:33.324" v="852"/>
          <ac:picMkLst>
            <pc:docMk/>
            <pc:sldMk cId="2588001998" sldId="259"/>
            <ac:picMk id="53" creationId="{573D559D-EAC7-EA4F-832C-12FC5F4A7DA7}"/>
          </ac:picMkLst>
        </pc:picChg>
        <pc:picChg chg="mod">
          <ac:chgData name="박병남" userId="241ee3f3-05ad-4f47-8bfc-9e9188b85294" providerId="ADAL" clId="{52B0DCF9-A70B-2443-9BFC-EA5FB1E5FE7D}" dt="2020-05-02T09:47:33.324" v="852"/>
          <ac:picMkLst>
            <pc:docMk/>
            <pc:sldMk cId="2588001998" sldId="259"/>
            <ac:picMk id="55" creationId="{53FAE7AC-C1E3-074E-83D4-B821C61F494E}"/>
          </ac:picMkLst>
        </pc:picChg>
        <pc:picChg chg="mod">
          <ac:chgData name="박병남" userId="241ee3f3-05ad-4f47-8bfc-9e9188b85294" providerId="ADAL" clId="{52B0DCF9-A70B-2443-9BFC-EA5FB1E5FE7D}" dt="2020-05-02T09:47:33.324" v="852"/>
          <ac:picMkLst>
            <pc:docMk/>
            <pc:sldMk cId="2588001998" sldId="259"/>
            <ac:picMk id="61" creationId="{E5F6AFBD-773D-0D4D-ABE3-8C55F1E1B651}"/>
          </ac:picMkLst>
        </pc:picChg>
        <pc:picChg chg="mod">
          <ac:chgData name="박병남" userId="241ee3f3-05ad-4f47-8bfc-9e9188b85294" providerId="ADAL" clId="{52B0DCF9-A70B-2443-9BFC-EA5FB1E5FE7D}" dt="2020-05-02T09:47:33.324" v="852"/>
          <ac:picMkLst>
            <pc:docMk/>
            <pc:sldMk cId="2588001998" sldId="259"/>
            <ac:picMk id="62" creationId="{8B8E4E92-F2C8-ED4F-A62C-7D72329DE1B8}"/>
          </ac:picMkLst>
        </pc:picChg>
      </pc:sldChg>
      <pc:sldChg chg="addSp delSp modSp">
        <pc:chgData name="박병남" userId="241ee3f3-05ad-4f47-8bfc-9e9188b85294" providerId="ADAL" clId="{52B0DCF9-A70B-2443-9BFC-EA5FB1E5FE7D}" dt="2020-05-02T09:09:26.663" v="122"/>
        <pc:sldMkLst>
          <pc:docMk/>
          <pc:sldMk cId="3509816456" sldId="261"/>
        </pc:sldMkLst>
        <pc:spChg chg="add del mod">
          <ac:chgData name="박병남" userId="241ee3f3-05ad-4f47-8bfc-9e9188b85294" providerId="ADAL" clId="{52B0DCF9-A70B-2443-9BFC-EA5FB1E5FE7D}" dt="2020-05-02T09:08:57.761" v="116"/>
          <ac:spMkLst>
            <pc:docMk/>
            <pc:sldMk cId="3509816456" sldId="261"/>
            <ac:spMk id="44" creationId="{EA1D4976-734D-CD41-84CB-4C76FF2DC8B9}"/>
          </ac:spMkLst>
        </pc:spChg>
        <pc:spChg chg="add del mod">
          <ac:chgData name="박병남" userId="241ee3f3-05ad-4f47-8bfc-9e9188b85294" providerId="ADAL" clId="{52B0DCF9-A70B-2443-9BFC-EA5FB1E5FE7D}" dt="2020-05-02T09:09:03.316" v="118" actId="478"/>
          <ac:spMkLst>
            <pc:docMk/>
            <pc:sldMk cId="3509816456" sldId="261"/>
            <ac:spMk id="45" creationId="{6C6FB229-844F-3C4C-AE3C-B39B87CE2A4D}"/>
          </ac:spMkLst>
        </pc:spChg>
        <pc:spChg chg="mod">
          <ac:chgData name="박병남" userId="241ee3f3-05ad-4f47-8bfc-9e9188b85294" providerId="ADAL" clId="{52B0DCF9-A70B-2443-9BFC-EA5FB1E5FE7D}" dt="2020-05-02T09:09:26.663" v="122"/>
          <ac:spMkLst>
            <pc:docMk/>
            <pc:sldMk cId="3509816456" sldId="261"/>
            <ac:spMk id="47" creationId="{D421781E-8BFE-C649-B43B-640524842468}"/>
          </ac:spMkLst>
        </pc:spChg>
        <pc:spChg chg="mod">
          <ac:chgData name="박병남" userId="241ee3f3-05ad-4f47-8bfc-9e9188b85294" providerId="ADAL" clId="{52B0DCF9-A70B-2443-9BFC-EA5FB1E5FE7D}" dt="2020-05-02T09:09:26.663" v="122"/>
          <ac:spMkLst>
            <pc:docMk/>
            <pc:sldMk cId="3509816456" sldId="261"/>
            <ac:spMk id="55" creationId="{CAA6BEA2-CA65-494F-9EF4-4D60F9FCDF18}"/>
          </ac:spMkLst>
        </pc:spChg>
        <pc:spChg chg="mod">
          <ac:chgData name="박병남" userId="241ee3f3-05ad-4f47-8bfc-9e9188b85294" providerId="ADAL" clId="{52B0DCF9-A70B-2443-9BFC-EA5FB1E5FE7D}" dt="2020-05-02T09:09:26.663" v="122"/>
          <ac:spMkLst>
            <pc:docMk/>
            <pc:sldMk cId="3509816456" sldId="261"/>
            <ac:spMk id="57" creationId="{AEF2C811-2700-0A4F-92C4-01B96474A9FE}"/>
          </ac:spMkLst>
        </pc:spChg>
        <pc:spChg chg="mod">
          <ac:chgData name="박병남" userId="241ee3f3-05ad-4f47-8bfc-9e9188b85294" providerId="ADAL" clId="{52B0DCF9-A70B-2443-9BFC-EA5FB1E5FE7D}" dt="2020-05-02T09:09:26.663" v="122"/>
          <ac:spMkLst>
            <pc:docMk/>
            <pc:sldMk cId="3509816456" sldId="261"/>
            <ac:spMk id="59" creationId="{E1882950-8B8F-8740-B0F9-ED78E5AD44D5}"/>
          </ac:spMkLst>
        </pc:spChg>
        <pc:spChg chg="mod">
          <ac:chgData name="박병남" userId="241ee3f3-05ad-4f47-8bfc-9e9188b85294" providerId="ADAL" clId="{52B0DCF9-A70B-2443-9BFC-EA5FB1E5FE7D}" dt="2020-05-02T09:09:26.663" v="122"/>
          <ac:spMkLst>
            <pc:docMk/>
            <pc:sldMk cId="3509816456" sldId="261"/>
            <ac:spMk id="60" creationId="{0192C53C-AF33-D04B-A9A2-AFB0F3A469CE}"/>
          </ac:spMkLst>
        </pc:spChg>
        <pc:spChg chg="mod">
          <ac:chgData name="박병남" userId="241ee3f3-05ad-4f47-8bfc-9e9188b85294" providerId="ADAL" clId="{52B0DCF9-A70B-2443-9BFC-EA5FB1E5FE7D}" dt="2020-05-02T09:09:26.663" v="122"/>
          <ac:spMkLst>
            <pc:docMk/>
            <pc:sldMk cId="3509816456" sldId="261"/>
            <ac:spMk id="66" creationId="{2C5B93A2-0B4F-BA40-9D98-D54222DE9A38}"/>
          </ac:spMkLst>
        </pc:spChg>
        <pc:grpChg chg="add mod">
          <ac:chgData name="박병남" userId="241ee3f3-05ad-4f47-8bfc-9e9188b85294" providerId="ADAL" clId="{52B0DCF9-A70B-2443-9BFC-EA5FB1E5FE7D}" dt="2020-05-02T09:09:26.663" v="122"/>
          <ac:grpSpMkLst>
            <pc:docMk/>
            <pc:sldMk cId="3509816456" sldId="261"/>
            <ac:grpSpMk id="46" creationId="{0C1E5008-0F70-1641-B415-2B1FBBE4510C}"/>
          </ac:grpSpMkLst>
        </pc:grpChg>
        <pc:grpChg chg="mod">
          <ac:chgData name="박병남" userId="241ee3f3-05ad-4f47-8bfc-9e9188b85294" providerId="ADAL" clId="{52B0DCF9-A70B-2443-9BFC-EA5FB1E5FE7D}" dt="2020-05-02T09:09:26.663" v="122"/>
          <ac:grpSpMkLst>
            <pc:docMk/>
            <pc:sldMk cId="3509816456" sldId="261"/>
            <ac:grpSpMk id="48" creationId="{028F69CB-AB78-2E48-B757-091F2837FA69}"/>
          </ac:grpSpMkLst>
        </pc:grpChg>
        <pc:grpChg chg="mod">
          <ac:chgData name="박병남" userId="241ee3f3-05ad-4f47-8bfc-9e9188b85294" providerId="ADAL" clId="{52B0DCF9-A70B-2443-9BFC-EA5FB1E5FE7D}" dt="2020-05-02T09:09:26.663" v="122"/>
          <ac:grpSpMkLst>
            <pc:docMk/>
            <pc:sldMk cId="3509816456" sldId="261"/>
            <ac:grpSpMk id="49" creationId="{27757F00-4428-D745-B83D-6698F9FF3FB0}"/>
          </ac:grpSpMkLst>
        </pc:grpChg>
        <pc:grpChg chg="mod">
          <ac:chgData name="박병남" userId="241ee3f3-05ad-4f47-8bfc-9e9188b85294" providerId="ADAL" clId="{52B0DCF9-A70B-2443-9BFC-EA5FB1E5FE7D}" dt="2020-05-02T09:09:26.663" v="122"/>
          <ac:grpSpMkLst>
            <pc:docMk/>
            <pc:sldMk cId="3509816456" sldId="261"/>
            <ac:grpSpMk id="50" creationId="{1F321BF2-E8F2-7E44-8035-421A6D30020D}"/>
          </ac:grpSpMkLst>
        </pc:grpChg>
        <pc:grpChg chg="mod">
          <ac:chgData name="박병남" userId="241ee3f3-05ad-4f47-8bfc-9e9188b85294" providerId="ADAL" clId="{52B0DCF9-A70B-2443-9BFC-EA5FB1E5FE7D}" dt="2020-05-02T09:09:26.663" v="122"/>
          <ac:grpSpMkLst>
            <pc:docMk/>
            <pc:sldMk cId="3509816456" sldId="261"/>
            <ac:grpSpMk id="51" creationId="{344E09C9-07FB-3D41-A2AC-BA24AAD5DE40}"/>
          </ac:grpSpMkLst>
        </pc:grpChg>
        <pc:grpChg chg="mod">
          <ac:chgData name="박병남" userId="241ee3f3-05ad-4f47-8bfc-9e9188b85294" providerId="ADAL" clId="{52B0DCF9-A70B-2443-9BFC-EA5FB1E5FE7D}" dt="2020-05-02T09:09:26.663" v="122"/>
          <ac:grpSpMkLst>
            <pc:docMk/>
            <pc:sldMk cId="3509816456" sldId="261"/>
            <ac:grpSpMk id="52" creationId="{57C3A7EF-E344-2D4A-9FA9-A4EEC3BFB99A}"/>
          </ac:grpSpMkLst>
        </pc:grpChg>
        <pc:grpChg chg="mod">
          <ac:chgData name="박병남" userId="241ee3f3-05ad-4f47-8bfc-9e9188b85294" providerId="ADAL" clId="{52B0DCF9-A70B-2443-9BFC-EA5FB1E5FE7D}" dt="2020-05-02T09:09:26.663" v="122"/>
          <ac:grpSpMkLst>
            <pc:docMk/>
            <pc:sldMk cId="3509816456" sldId="261"/>
            <ac:grpSpMk id="53" creationId="{CE09CA3B-525A-2C4D-852C-790168821A83}"/>
          </ac:grpSpMkLst>
        </pc:grpChg>
        <pc:picChg chg="mod">
          <ac:chgData name="박병남" userId="241ee3f3-05ad-4f47-8bfc-9e9188b85294" providerId="ADAL" clId="{52B0DCF9-A70B-2443-9BFC-EA5FB1E5FE7D}" dt="2020-05-02T09:09:26.663" v="122"/>
          <ac:picMkLst>
            <pc:docMk/>
            <pc:sldMk cId="3509816456" sldId="261"/>
            <ac:picMk id="54" creationId="{304560BC-F97A-A844-9494-4F3E303A6BAC}"/>
          </ac:picMkLst>
        </pc:picChg>
        <pc:picChg chg="mod">
          <ac:chgData name="박병남" userId="241ee3f3-05ad-4f47-8bfc-9e9188b85294" providerId="ADAL" clId="{52B0DCF9-A70B-2443-9BFC-EA5FB1E5FE7D}" dt="2020-05-02T09:09:26.663" v="122"/>
          <ac:picMkLst>
            <pc:docMk/>
            <pc:sldMk cId="3509816456" sldId="261"/>
            <ac:picMk id="56" creationId="{CAEA665A-C0D6-854E-AFF2-2C23F8E396FE}"/>
          </ac:picMkLst>
        </pc:picChg>
        <pc:picChg chg="mod">
          <ac:chgData name="박병남" userId="241ee3f3-05ad-4f47-8bfc-9e9188b85294" providerId="ADAL" clId="{52B0DCF9-A70B-2443-9BFC-EA5FB1E5FE7D}" dt="2020-05-02T09:09:26.663" v="122"/>
          <ac:picMkLst>
            <pc:docMk/>
            <pc:sldMk cId="3509816456" sldId="261"/>
            <ac:picMk id="58" creationId="{5DBBFE6B-3915-EC4B-8304-892F2C27A446}"/>
          </ac:picMkLst>
        </pc:picChg>
        <pc:picChg chg="mod">
          <ac:chgData name="박병남" userId="241ee3f3-05ad-4f47-8bfc-9e9188b85294" providerId="ADAL" clId="{52B0DCF9-A70B-2443-9BFC-EA5FB1E5FE7D}" dt="2020-05-02T09:09:26.663" v="122"/>
          <ac:picMkLst>
            <pc:docMk/>
            <pc:sldMk cId="3509816456" sldId="261"/>
            <ac:picMk id="64" creationId="{3E01C1E0-808D-3A4C-9D80-6325AD804651}"/>
          </ac:picMkLst>
        </pc:picChg>
        <pc:picChg chg="mod">
          <ac:chgData name="박병남" userId="241ee3f3-05ad-4f47-8bfc-9e9188b85294" providerId="ADAL" clId="{52B0DCF9-A70B-2443-9BFC-EA5FB1E5FE7D}" dt="2020-05-02T09:09:26.663" v="122"/>
          <ac:picMkLst>
            <pc:docMk/>
            <pc:sldMk cId="3509816456" sldId="261"/>
            <ac:picMk id="65" creationId="{02E6394D-F80C-DB4A-8EA2-1785D48E8B6F}"/>
          </ac:picMkLst>
        </pc:picChg>
      </pc:sldChg>
      <pc:sldChg chg="addSp delSp modSp">
        <pc:chgData name="박병남" userId="241ee3f3-05ad-4f47-8bfc-9e9188b85294" providerId="ADAL" clId="{52B0DCF9-A70B-2443-9BFC-EA5FB1E5FE7D}" dt="2020-05-02T09:11:13.747" v="129"/>
        <pc:sldMkLst>
          <pc:docMk/>
          <pc:sldMk cId="433884302" sldId="262"/>
        </pc:sldMkLst>
        <pc:spChg chg="mod">
          <ac:chgData name="박병남" userId="241ee3f3-05ad-4f47-8bfc-9e9188b85294" providerId="ADAL" clId="{52B0DCF9-A70B-2443-9BFC-EA5FB1E5FE7D}" dt="2020-05-02T09:10:12.746" v="127" actId="14100"/>
          <ac:spMkLst>
            <pc:docMk/>
            <pc:sldMk cId="433884302" sldId="262"/>
            <ac:spMk id="43" creationId="{E88021D6-DEDF-46A5-9BE5-6708B8E71028}"/>
          </ac:spMkLst>
        </pc:spChg>
        <pc:spChg chg="mod">
          <ac:chgData name="박병남" userId="241ee3f3-05ad-4f47-8bfc-9e9188b85294" providerId="ADAL" clId="{52B0DCF9-A70B-2443-9BFC-EA5FB1E5FE7D}" dt="2020-05-02T09:09:45.720" v="123"/>
          <ac:spMkLst>
            <pc:docMk/>
            <pc:sldMk cId="433884302" sldId="262"/>
            <ac:spMk id="45" creationId="{5C6BA1B8-8887-4244-A651-E3C0DE1AF16B}"/>
          </ac:spMkLst>
        </pc:spChg>
        <pc:spChg chg="mod">
          <ac:chgData name="박병남" userId="241ee3f3-05ad-4f47-8bfc-9e9188b85294" providerId="ADAL" clId="{52B0DCF9-A70B-2443-9BFC-EA5FB1E5FE7D}" dt="2020-05-02T09:09:45.720" v="123"/>
          <ac:spMkLst>
            <pc:docMk/>
            <pc:sldMk cId="433884302" sldId="262"/>
            <ac:spMk id="53" creationId="{A4A86983-99FA-0142-B8E4-8771F6556A2E}"/>
          </ac:spMkLst>
        </pc:spChg>
        <pc:spChg chg="mod">
          <ac:chgData name="박병남" userId="241ee3f3-05ad-4f47-8bfc-9e9188b85294" providerId="ADAL" clId="{52B0DCF9-A70B-2443-9BFC-EA5FB1E5FE7D}" dt="2020-05-02T09:09:45.720" v="123"/>
          <ac:spMkLst>
            <pc:docMk/>
            <pc:sldMk cId="433884302" sldId="262"/>
            <ac:spMk id="55" creationId="{792A335D-73B2-4D4A-8AA2-13AF2C869151}"/>
          </ac:spMkLst>
        </pc:spChg>
        <pc:spChg chg="mod">
          <ac:chgData name="박병남" userId="241ee3f3-05ad-4f47-8bfc-9e9188b85294" providerId="ADAL" clId="{52B0DCF9-A70B-2443-9BFC-EA5FB1E5FE7D}" dt="2020-05-02T09:09:45.720" v="123"/>
          <ac:spMkLst>
            <pc:docMk/>
            <pc:sldMk cId="433884302" sldId="262"/>
            <ac:spMk id="57" creationId="{4DE3CD48-662A-2F43-B470-6CE734B0BE10}"/>
          </ac:spMkLst>
        </pc:spChg>
        <pc:spChg chg="mod">
          <ac:chgData name="박병남" userId="241ee3f3-05ad-4f47-8bfc-9e9188b85294" providerId="ADAL" clId="{52B0DCF9-A70B-2443-9BFC-EA5FB1E5FE7D}" dt="2020-05-02T09:09:45.720" v="123"/>
          <ac:spMkLst>
            <pc:docMk/>
            <pc:sldMk cId="433884302" sldId="262"/>
            <ac:spMk id="58" creationId="{816058CD-1CB8-EE44-8CF5-677A1CC1D9CE}"/>
          </ac:spMkLst>
        </pc:spChg>
        <pc:spChg chg="mod">
          <ac:chgData name="박병남" userId="241ee3f3-05ad-4f47-8bfc-9e9188b85294" providerId="ADAL" clId="{52B0DCF9-A70B-2443-9BFC-EA5FB1E5FE7D}" dt="2020-05-02T09:09:45.720" v="123"/>
          <ac:spMkLst>
            <pc:docMk/>
            <pc:sldMk cId="433884302" sldId="262"/>
            <ac:spMk id="64" creationId="{99308FB4-5EC3-AD48-BB3A-CCEBF776D81E}"/>
          </ac:spMkLst>
        </pc:spChg>
        <pc:spChg chg="mod">
          <ac:chgData name="박병남" userId="241ee3f3-05ad-4f47-8bfc-9e9188b85294" providerId="ADAL" clId="{52B0DCF9-A70B-2443-9BFC-EA5FB1E5FE7D}" dt="2020-05-02T09:11:12.344" v="128"/>
          <ac:spMkLst>
            <pc:docMk/>
            <pc:sldMk cId="433884302" sldId="262"/>
            <ac:spMk id="66" creationId="{C4CAF696-3992-6E4C-846C-3BCC38646ACE}"/>
          </ac:spMkLst>
        </pc:spChg>
        <pc:spChg chg="mod">
          <ac:chgData name="박병남" userId="241ee3f3-05ad-4f47-8bfc-9e9188b85294" providerId="ADAL" clId="{52B0DCF9-A70B-2443-9BFC-EA5FB1E5FE7D}" dt="2020-05-02T09:11:12.344" v="128"/>
          <ac:spMkLst>
            <pc:docMk/>
            <pc:sldMk cId="433884302" sldId="262"/>
            <ac:spMk id="77" creationId="{ACDF4FE8-2A3D-194B-8AF1-F8029F68A38B}"/>
          </ac:spMkLst>
        </pc:spChg>
        <pc:spChg chg="mod">
          <ac:chgData name="박병남" userId="241ee3f3-05ad-4f47-8bfc-9e9188b85294" providerId="ADAL" clId="{52B0DCF9-A70B-2443-9BFC-EA5FB1E5FE7D}" dt="2020-05-02T09:11:12.344" v="128"/>
          <ac:spMkLst>
            <pc:docMk/>
            <pc:sldMk cId="433884302" sldId="262"/>
            <ac:spMk id="79" creationId="{A9215A0F-52FC-4B40-B115-A10061762E16}"/>
          </ac:spMkLst>
        </pc:spChg>
        <pc:spChg chg="mod">
          <ac:chgData name="박병남" userId="241ee3f3-05ad-4f47-8bfc-9e9188b85294" providerId="ADAL" clId="{52B0DCF9-A70B-2443-9BFC-EA5FB1E5FE7D}" dt="2020-05-02T09:11:12.344" v="128"/>
          <ac:spMkLst>
            <pc:docMk/>
            <pc:sldMk cId="433884302" sldId="262"/>
            <ac:spMk id="81" creationId="{C21FA0B4-F942-1446-8703-80C23C4F2EA6}"/>
          </ac:spMkLst>
        </pc:spChg>
        <pc:spChg chg="mod">
          <ac:chgData name="박병남" userId="241ee3f3-05ad-4f47-8bfc-9e9188b85294" providerId="ADAL" clId="{52B0DCF9-A70B-2443-9BFC-EA5FB1E5FE7D}" dt="2020-05-02T09:11:12.344" v="128"/>
          <ac:spMkLst>
            <pc:docMk/>
            <pc:sldMk cId="433884302" sldId="262"/>
            <ac:spMk id="82" creationId="{A0AF7328-007D-7640-BA88-117A128C8D40}"/>
          </ac:spMkLst>
        </pc:spChg>
        <pc:spChg chg="mod">
          <ac:chgData name="박병남" userId="241ee3f3-05ad-4f47-8bfc-9e9188b85294" providerId="ADAL" clId="{52B0DCF9-A70B-2443-9BFC-EA5FB1E5FE7D}" dt="2020-05-02T09:11:12.344" v="128"/>
          <ac:spMkLst>
            <pc:docMk/>
            <pc:sldMk cId="433884302" sldId="262"/>
            <ac:spMk id="85" creationId="{40576DCF-B453-ED46-B2E2-D7B55AE5F6ED}"/>
          </ac:spMkLst>
        </pc:spChg>
        <pc:grpChg chg="add mod">
          <ac:chgData name="박병남" userId="241ee3f3-05ad-4f47-8bfc-9e9188b85294" providerId="ADAL" clId="{52B0DCF9-A70B-2443-9BFC-EA5FB1E5FE7D}" dt="2020-05-02T09:09:45.720" v="123"/>
          <ac:grpSpMkLst>
            <pc:docMk/>
            <pc:sldMk cId="433884302" sldId="262"/>
            <ac:grpSpMk id="44" creationId="{318B94A1-D801-614D-BF3D-4B0026C71A2F}"/>
          </ac:grpSpMkLst>
        </pc:grpChg>
        <pc:grpChg chg="mod">
          <ac:chgData name="박병남" userId="241ee3f3-05ad-4f47-8bfc-9e9188b85294" providerId="ADAL" clId="{52B0DCF9-A70B-2443-9BFC-EA5FB1E5FE7D}" dt="2020-05-02T09:09:45.720" v="123"/>
          <ac:grpSpMkLst>
            <pc:docMk/>
            <pc:sldMk cId="433884302" sldId="262"/>
            <ac:grpSpMk id="46" creationId="{2065D79C-8AE1-2347-95F5-14F210901E40}"/>
          </ac:grpSpMkLst>
        </pc:grpChg>
        <pc:grpChg chg="mod">
          <ac:chgData name="박병남" userId="241ee3f3-05ad-4f47-8bfc-9e9188b85294" providerId="ADAL" clId="{52B0DCF9-A70B-2443-9BFC-EA5FB1E5FE7D}" dt="2020-05-02T09:09:45.720" v="123"/>
          <ac:grpSpMkLst>
            <pc:docMk/>
            <pc:sldMk cId="433884302" sldId="262"/>
            <ac:grpSpMk id="47" creationId="{CBE641C6-D410-6247-8E33-571B69576380}"/>
          </ac:grpSpMkLst>
        </pc:grpChg>
        <pc:grpChg chg="mod">
          <ac:chgData name="박병남" userId="241ee3f3-05ad-4f47-8bfc-9e9188b85294" providerId="ADAL" clId="{52B0DCF9-A70B-2443-9BFC-EA5FB1E5FE7D}" dt="2020-05-02T09:09:45.720" v="123"/>
          <ac:grpSpMkLst>
            <pc:docMk/>
            <pc:sldMk cId="433884302" sldId="262"/>
            <ac:grpSpMk id="48" creationId="{53AFB279-3AB1-E340-B8F1-D6FE11F0544A}"/>
          </ac:grpSpMkLst>
        </pc:grpChg>
        <pc:grpChg chg="mod">
          <ac:chgData name="박병남" userId="241ee3f3-05ad-4f47-8bfc-9e9188b85294" providerId="ADAL" clId="{52B0DCF9-A70B-2443-9BFC-EA5FB1E5FE7D}" dt="2020-05-02T09:09:45.720" v="123"/>
          <ac:grpSpMkLst>
            <pc:docMk/>
            <pc:sldMk cId="433884302" sldId="262"/>
            <ac:grpSpMk id="49" creationId="{1EA17DFE-8389-2A49-85D2-7023BAAECF90}"/>
          </ac:grpSpMkLst>
        </pc:grpChg>
        <pc:grpChg chg="mod">
          <ac:chgData name="박병남" userId="241ee3f3-05ad-4f47-8bfc-9e9188b85294" providerId="ADAL" clId="{52B0DCF9-A70B-2443-9BFC-EA5FB1E5FE7D}" dt="2020-05-02T09:09:45.720" v="123"/>
          <ac:grpSpMkLst>
            <pc:docMk/>
            <pc:sldMk cId="433884302" sldId="262"/>
            <ac:grpSpMk id="50" creationId="{541EAF55-E670-0D4A-A6F8-9F0727526B29}"/>
          </ac:grpSpMkLst>
        </pc:grpChg>
        <pc:grpChg chg="mod">
          <ac:chgData name="박병남" userId="241ee3f3-05ad-4f47-8bfc-9e9188b85294" providerId="ADAL" clId="{52B0DCF9-A70B-2443-9BFC-EA5FB1E5FE7D}" dt="2020-05-02T09:09:45.720" v="123"/>
          <ac:grpSpMkLst>
            <pc:docMk/>
            <pc:sldMk cId="433884302" sldId="262"/>
            <ac:grpSpMk id="51" creationId="{30E5AA08-B88D-BF4A-A601-87A998512706}"/>
          </ac:grpSpMkLst>
        </pc:grpChg>
        <pc:grpChg chg="add del mod">
          <ac:chgData name="박병남" userId="241ee3f3-05ad-4f47-8bfc-9e9188b85294" providerId="ADAL" clId="{52B0DCF9-A70B-2443-9BFC-EA5FB1E5FE7D}" dt="2020-05-02T09:11:13.747" v="129"/>
          <ac:grpSpMkLst>
            <pc:docMk/>
            <pc:sldMk cId="433884302" sldId="262"/>
            <ac:grpSpMk id="65" creationId="{A3A84A1A-4D13-C64A-8B18-6240F42ACF38}"/>
          </ac:grpSpMkLst>
        </pc:grpChg>
        <pc:grpChg chg="mod">
          <ac:chgData name="박병남" userId="241ee3f3-05ad-4f47-8bfc-9e9188b85294" providerId="ADAL" clId="{52B0DCF9-A70B-2443-9BFC-EA5FB1E5FE7D}" dt="2020-05-02T09:11:12.344" v="128"/>
          <ac:grpSpMkLst>
            <pc:docMk/>
            <pc:sldMk cId="433884302" sldId="262"/>
            <ac:grpSpMk id="70" creationId="{4B88EBB5-DE5D-3346-A8FA-95D5C0A57B44}"/>
          </ac:grpSpMkLst>
        </pc:grpChg>
        <pc:grpChg chg="mod">
          <ac:chgData name="박병남" userId="241ee3f3-05ad-4f47-8bfc-9e9188b85294" providerId="ADAL" clId="{52B0DCF9-A70B-2443-9BFC-EA5FB1E5FE7D}" dt="2020-05-02T09:11:12.344" v="128"/>
          <ac:grpSpMkLst>
            <pc:docMk/>
            <pc:sldMk cId="433884302" sldId="262"/>
            <ac:grpSpMk id="71" creationId="{B26B478E-193A-F44F-BEBC-CD810ACCB9C3}"/>
          </ac:grpSpMkLst>
        </pc:grpChg>
        <pc:grpChg chg="mod">
          <ac:chgData name="박병남" userId="241ee3f3-05ad-4f47-8bfc-9e9188b85294" providerId="ADAL" clId="{52B0DCF9-A70B-2443-9BFC-EA5FB1E5FE7D}" dt="2020-05-02T09:11:12.344" v="128"/>
          <ac:grpSpMkLst>
            <pc:docMk/>
            <pc:sldMk cId="433884302" sldId="262"/>
            <ac:grpSpMk id="72" creationId="{2BFC885B-FF27-7148-846E-2EBFF04BD838}"/>
          </ac:grpSpMkLst>
        </pc:grpChg>
        <pc:grpChg chg="mod">
          <ac:chgData name="박병남" userId="241ee3f3-05ad-4f47-8bfc-9e9188b85294" providerId="ADAL" clId="{52B0DCF9-A70B-2443-9BFC-EA5FB1E5FE7D}" dt="2020-05-02T09:11:12.344" v="128"/>
          <ac:grpSpMkLst>
            <pc:docMk/>
            <pc:sldMk cId="433884302" sldId="262"/>
            <ac:grpSpMk id="73" creationId="{53408CD1-EC70-8F4D-8ECE-0EA327E3FD15}"/>
          </ac:grpSpMkLst>
        </pc:grpChg>
        <pc:grpChg chg="mod">
          <ac:chgData name="박병남" userId="241ee3f3-05ad-4f47-8bfc-9e9188b85294" providerId="ADAL" clId="{52B0DCF9-A70B-2443-9BFC-EA5FB1E5FE7D}" dt="2020-05-02T09:11:12.344" v="128"/>
          <ac:grpSpMkLst>
            <pc:docMk/>
            <pc:sldMk cId="433884302" sldId="262"/>
            <ac:grpSpMk id="74" creationId="{7D1DE099-B647-834C-A6CD-1D9D55D68E45}"/>
          </ac:grpSpMkLst>
        </pc:grpChg>
        <pc:grpChg chg="mod">
          <ac:chgData name="박병남" userId="241ee3f3-05ad-4f47-8bfc-9e9188b85294" providerId="ADAL" clId="{52B0DCF9-A70B-2443-9BFC-EA5FB1E5FE7D}" dt="2020-05-02T09:11:12.344" v="128"/>
          <ac:grpSpMkLst>
            <pc:docMk/>
            <pc:sldMk cId="433884302" sldId="262"/>
            <ac:grpSpMk id="75" creationId="{20834C1C-1376-F747-96E6-622CFF263F62}"/>
          </ac:grpSpMkLst>
        </pc:grpChg>
        <pc:picChg chg="mod">
          <ac:chgData name="박병남" userId="241ee3f3-05ad-4f47-8bfc-9e9188b85294" providerId="ADAL" clId="{52B0DCF9-A70B-2443-9BFC-EA5FB1E5FE7D}" dt="2020-05-02T09:09:45.720" v="123"/>
          <ac:picMkLst>
            <pc:docMk/>
            <pc:sldMk cId="433884302" sldId="262"/>
            <ac:picMk id="52" creationId="{CF0266FB-AFC6-CF4F-A3DF-789F424E7FBD}"/>
          </ac:picMkLst>
        </pc:picChg>
        <pc:picChg chg="mod">
          <ac:chgData name="박병남" userId="241ee3f3-05ad-4f47-8bfc-9e9188b85294" providerId="ADAL" clId="{52B0DCF9-A70B-2443-9BFC-EA5FB1E5FE7D}" dt="2020-05-02T09:09:45.720" v="123"/>
          <ac:picMkLst>
            <pc:docMk/>
            <pc:sldMk cId="433884302" sldId="262"/>
            <ac:picMk id="54" creationId="{A25C8A75-9240-DA44-89C6-B9755F36EFEA}"/>
          </ac:picMkLst>
        </pc:picChg>
        <pc:picChg chg="mod">
          <ac:chgData name="박병남" userId="241ee3f3-05ad-4f47-8bfc-9e9188b85294" providerId="ADAL" clId="{52B0DCF9-A70B-2443-9BFC-EA5FB1E5FE7D}" dt="2020-05-02T09:09:45.720" v="123"/>
          <ac:picMkLst>
            <pc:docMk/>
            <pc:sldMk cId="433884302" sldId="262"/>
            <ac:picMk id="56" creationId="{F204485A-E407-B44E-AD76-4D00D8805B13}"/>
          </ac:picMkLst>
        </pc:picChg>
        <pc:picChg chg="mod">
          <ac:chgData name="박병남" userId="241ee3f3-05ad-4f47-8bfc-9e9188b85294" providerId="ADAL" clId="{52B0DCF9-A70B-2443-9BFC-EA5FB1E5FE7D}" dt="2020-05-02T09:09:45.720" v="123"/>
          <ac:picMkLst>
            <pc:docMk/>
            <pc:sldMk cId="433884302" sldId="262"/>
            <ac:picMk id="59" creationId="{6FCF7164-D640-7D43-922B-EE4906E4C237}"/>
          </ac:picMkLst>
        </pc:picChg>
        <pc:picChg chg="mod">
          <ac:chgData name="박병남" userId="241ee3f3-05ad-4f47-8bfc-9e9188b85294" providerId="ADAL" clId="{52B0DCF9-A70B-2443-9BFC-EA5FB1E5FE7D}" dt="2020-05-02T09:09:45.720" v="123"/>
          <ac:picMkLst>
            <pc:docMk/>
            <pc:sldMk cId="433884302" sldId="262"/>
            <ac:picMk id="60" creationId="{03DD06A7-AFEE-284B-A983-3CED227B5383}"/>
          </ac:picMkLst>
        </pc:picChg>
        <pc:picChg chg="mod">
          <ac:chgData name="박병남" userId="241ee3f3-05ad-4f47-8bfc-9e9188b85294" providerId="ADAL" clId="{52B0DCF9-A70B-2443-9BFC-EA5FB1E5FE7D}" dt="2020-05-02T09:11:12.344" v="128"/>
          <ac:picMkLst>
            <pc:docMk/>
            <pc:sldMk cId="433884302" sldId="262"/>
            <ac:picMk id="76" creationId="{2057C8C1-BBFD-5547-A655-ED4AF18CD4D3}"/>
          </ac:picMkLst>
        </pc:picChg>
        <pc:picChg chg="mod">
          <ac:chgData name="박병남" userId="241ee3f3-05ad-4f47-8bfc-9e9188b85294" providerId="ADAL" clId="{52B0DCF9-A70B-2443-9BFC-EA5FB1E5FE7D}" dt="2020-05-02T09:11:12.344" v="128"/>
          <ac:picMkLst>
            <pc:docMk/>
            <pc:sldMk cId="433884302" sldId="262"/>
            <ac:picMk id="78" creationId="{3B19FA30-2704-2342-805F-41158C6BEA96}"/>
          </ac:picMkLst>
        </pc:picChg>
        <pc:picChg chg="mod">
          <ac:chgData name="박병남" userId="241ee3f3-05ad-4f47-8bfc-9e9188b85294" providerId="ADAL" clId="{52B0DCF9-A70B-2443-9BFC-EA5FB1E5FE7D}" dt="2020-05-02T09:11:12.344" v="128"/>
          <ac:picMkLst>
            <pc:docMk/>
            <pc:sldMk cId="433884302" sldId="262"/>
            <ac:picMk id="80" creationId="{F6D57EA3-5973-7445-A7BB-9BDB1569DC05}"/>
          </ac:picMkLst>
        </pc:picChg>
        <pc:picChg chg="mod">
          <ac:chgData name="박병남" userId="241ee3f3-05ad-4f47-8bfc-9e9188b85294" providerId="ADAL" clId="{52B0DCF9-A70B-2443-9BFC-EA5FB1E5FE7D}" dt="2020-05-02T09:11:12.344" v="128"/>
          <ac:picMkLst>
            <pc:docMk/>
            <pc:sldMk cId="433884302" sldId="262"/>
            <ac:picMk id="83" creationId="{FE600BB4-A361-9E42-9E7B-FE2F08ECC169}"/>
          </ac:picMkLst>
        </pc:picChg>
        <pc:picChg chg="mod">
          <ac:chgData name="박병남" userId="241ee3f3-05ad-4f47-8bfc-9e9188b85294" providerId="ADAL" clId="{52B0DCF9-A70B-2443-9BFC-EA5FB1E5FE7D}" dt="2020-05-02T09:11:12.344" v="128"/>
          <ac:picMkLst>
            <pc:docMk/>
            <pc:sldMk cId="433884302" sldId="262"/>
            <ac:picMk id="84" creationId="{EE0B95D2-7717-F544-905B-583CE5056810}"/>
          </ac:picMkLst>
        </pc:picChg>
      </pc:sldChg>
      <pc:sldChg chg="addSp delSp modSp">
        <pc:chgData name="박병남" userId="241ee3f3-05ad-4f47-8bfc-9e9188b85294" providerId="ADAL" clId="{52B0DCF9-A70B-2443-9BFC-EA5FB1E5FE7D}" dt="2020-05-02T09:49:09.226" v="856" actId="1076"/>
        <pc:sldMkLst>
          <pc:docMk/>
          <pc:sldMk cId="1618036481" sldId="264"/>
        </pc:sldMkLst>
        <pc:spChg chg="mod">
          <ac:chgData name="박병남" userId="241ee3f3-05ad-4f47-8bfc-9e9188b85294" providerId="ADAL" clId="{52B0DCF9-A70B-2443-9BFC-EA5FB1E5FE7D}" dt="2020-05-02T09:10:00.470" v="125"/>
          <ac:spMkLst>
            <pc:docMk/>
            <pc:sldMk cId="1618036481" sldId="264"/>
            <ac:spMk id="63" creationId="{B0F6154B-D9C5-5641-9662-2F9A3F480C80}"/>
          </ac:spMkLst>
        </pc:spChg>
        <pc:spChg chg="mod">
          <ac:chgData name="박병남" userId="241ee3f3-05ad-4f47-8bfc-9e9188b85294" providerId="ADAL" clId="{52B0DCF9-A70B-2443-9BFC-EA5FB1E5FE7D}" dt="2020-05-02T09:49:09.226" v="856" actId="1076"/>
          <ac:spMkLst>
            <pc:docMk/>
            <pc:sldMk cId="1618036481" sldId="264"/>
            <ac:spMk id="70" creationId="{2332C5F7-2042-408E-AF8B-37D0968543EC}"/>
          </ac:spMkLst>
        </pc:spChg>
        <pc:spChg chg="mod">
          <ac:chgData name="박병남" userId="241ee3f3-05ad-4f47-8bfc-9e9188b85294" providerId="ADAL" clId="{52B0DCF9-A70B-2443-9BFC-EA5FB1E5FE7D}" dt="2020-05-02T09:49:06.308" v="855" actId="1076"/>
          <ac:spMkLst>
            <pc:docMk/>
            <pc:sldMk cId="1618036481" sldId="264"/>
            <ac:spMk id="71" creationId="{3CCE85AE-EE16-4E78-B73A-20AF5296509B}"/>
          </ac:spMkLst>
        </pc:spChg>
        <pc:spChg chg="del">
          <ac:chgData name="박병남" userId="241ee3f3-05ad-4f47-8bfc-9e9188b85294" providerId="ADAL" clId="{52B0DCF9-A70B-2443-9BFC-EA5FB1E5FE7D}" dt="2020-05-02T09:10:00.058" v="124" actId="478"/>
          <ac:spMkLst>
            <pc:docMk/>
            <pc:sldMk cId="1618036481" sldId="264"/>
            <ac:spMk id="81" creationId="{1769B7BC-3D12-4F12-A5C9-6AB8E3579D2B}"/>
          </ac:spMkLst>
        </pc:spChg>
        <pc:spChg chg="mod">
          <ac:chgData name="박병남" userId="241ee3f3-05ad-4f47-8bfc-9e9188b85294" providerId="ADAL" clId="{52B0DCF9-A70B-2443-9BFC-EA5FB1E5FE7D}" dt="2020-05-02T09:10:00.470" v="125"/>
          <ac:spMkLst>
            <pc:docMk/>
            <pc:sldMk cId="1618036481" sldId="264"/>
            <ac:spMk id="85" creationId="{39D25495-EA74-D24B-A9AE-ABC2329B1DB8}"/>
          </ac:spMkLst>
        </pc:spChg>
        <pc:spChg chg="mod">
          <ac:chgData name="박병남" userId="241ee3f3-05ad-4f47-8bfc-9e9188b85294" providerId="ADAL" clId="{52B0DCF9-A70B-2443-9BFC-EA5FB1E5FE7D}" dt="2020-05-02T09:49:04.282" v="854" actId="1076"/>
          <ac:spMkLst>
            <pc:docMk/>
            <pc:sldMk cId="1618036481" sldId="264"/>
            <ac:spMk id="88" creationId="{12627280-60D5-4577-8DDC-AE5A30D930C6}"/>
          </ac:spMkLst>
        </pc:spChg>
        <pc:spChg chg="mod">
          <ac:chgData name="박병남" userId="241ee3f3-05ad-4f47-8bfc-9e9188b85294" providerId="ADAL" clId="{52B0DCF9-A70B-2443-9BFC-EA5FB1E5FE7D}" dt="2020-05-02T09:49:02.212" v="853" actId="1076"/>
          <ac:spMkLst>
            <pc:docMk/>
            <pc:sldMk cId="1618036481" sldId="264"/>
            <ac:spMk id="92" creationId="{93F107A3-EE36-45D9-B71E-B5168A35131F}"/>
          </ac:spMkLst>
        </pc:spChg>
        <pc:spChg chg="mod">
          <ac:chgData name="박병남" userId="241ee3f3-05ad-4f47-8bfc-9e9188b85294" providerId="ADAL" clId="{52B0DCF9-A70B-2443-9BFC-EA5FB1E5FE7D}" dt="2020-05-02T09:10:00.470" v="125"/>
          <ac:spMkLst>
            <pc:docMk/>
            <pc:sldMk cId="1618036481" sldId="264"/>
            <ac:spMk id="97" creationId="{9AA4DA58-E486-124B-B251-9F8DEC7B4BB2}"/>
          </ac:spMkLst>
        </pc:spChg>
        <pc:spChg chg="mod">
          <ac:chgData name="박병남" userId="241ee3f3-05ad-4f47-8bfc-9e9188b85294" providerId="ADAL" clId="{52B0DCF9-A70B-2443-9BFC-EA5FB1E5FE7D}" dt="2020-05-02T09:10:00.470" v="125"/>
          <ac:spMkLst>
            <pc:docMk/>
            <pc:sldMk cId="1618036481" sldId="264"/>
            <ac:spMk id="99" creationId="{8B92569E-80FA-234C-A6A7-B97BCCE4C400}"/>
          </ac:spMkLst>
        </pc:spChg>
        <pc:spChg chg="mod">
          <ac:chgData name="박병남" userId="241ee3f3-05ad-4f47-8bfc-9e9188b85294" providerId="ADAL" clId="{52B0DCF9-A70B-2443-9BFC-EA5FB1E5FE7D}" dt="2020-05-02T09:10:00.470" v="125"/>
          <ac:spMkLst>
            <pc:docMk/>
            <pc:sldMk cId="1618036481" sldId="264"/>
            <ac:spMk id="100" creationId="{F2D706ED-7B1D-DA4C-B6EA-923105AC817C}"/>
          </ac:spMkLst>
        </pc:spChg>
        <pc:spChg chg="mod">
          <ac:chgData name="박병남" userId="241ee3f3-05ad-4f47-8bfc-9e9188b85294" providerId="ADAL" clId="{52B0DCF9-A70B-2443-9BFC-EA5FB1E5FE7D}" dt="2020-05-02T09:10:00.470" v="125"/>
          <ac:spMkLst>
            <pc:docMk/>
            <pc:sldMk cId="1618036481" sldId="264"/>
            <ac:spMk id="103" creationId="{E0535C35-4B4D-7649-AA67-433EB41B8AAD}"/>
          </ac:spMkLst>
        </pc:spChg>
        <pc:grpChg chg="add mod">
          <ac:chgData name="박병남" userId="241ee3f3-05ad-4f47-8bfc-9e9188b85294" providerId="ADAL" clId="{52B0DCF9-A70B-2443-9BFC-EA5FB1E5FE7D}" dt="2020-05-02T09:10:00.470" v="125"/>
          <ac:grpSpMkLst>
            <pc:docMk/>
            <pc:sldMk cId="1618036481" sldId="264"/>
            <ac:grpSpMk id="62" creationId="{1CE0CDF7-1BB9-D742-85E4-417CE93C2FD3}"/>
          </ac:grpSpMkLst>
        </pc:grpChg>
        <pc:grpChg chg="mod">
          <ac:chgData name="박병남" userId="241ee3f3-05ad-4f47-8bfc-9e9188b85294" providerId="ADAL" clId="{52B0DCF9-A70B-2443-9BFC-EA5FB1E5FE7D}" dt="2020-05-02T09:10:00.470" v="125"/>
          <ac:grpSpMkLst>
            <pc:docMk/>
            <pc:sldMk cId="1618036481" sldId="264"/>
            <ac:grpSpMk id="65" creationId="{5E45D307-1974-7841-A656-D90258028157}"/>
          </ac:grpSpMkLst>
        </pc:grpChg>
        <pc:grpChg chg="mod">
          <ac:chgData name="박병남" userId="241ee3f3-05ad-4f47-8bfc-9e9188b85294" providerId="ADAL" clId="{52B0DCF9-A70B-2443-9BFC-EA5FB1E5FE7D}" dt="2020-05-02T09:10:00.470" v="125"/>
          <ac:grpSpMkLst>
            <pc:docMk/>
            <pc:sldMk cId="1618036481" sldId="264"/>
            <ac:grpSpMk id="66" creationId="{DEAF154F-B751-8D43-9BA3-0540C0255107}"/>
          </ac:grpSpMkLst>
        </pc:grpChg>
        <pc:grpChg chg="mod">
          <ac:chgData name="박병남" userId="241ee3f3-05ad-4f47-8bfc-9e9188b85294" providerId="ADAL" clId="{52B0DCF9-A70B-2443-9BFC-EA5FB1E5FE7D}" dt="2020-05-02T09:10:00.470" v="125"/>
          <ac:grpSpMkLst>
            <pc:docMk/>
            <pc:sldMk cId="1618036481" sldId="264"/>
            <ac:grpSpMk id="67" creationId="{E9EB3812-BBB5-AE43-BB87-36CE80B0AFFF}"/>
          </ac:grpSpMkLst>
        </pc:grpChg>
        <pc:grpChg chg="mod">
          <ac:chgData name="박병남" userId="241ee3f3-05ad-4f47-8bfc-9e9188b85294" providerId="ADAL" clId="{52B0DCF9-A70B-2443-9BFC-EA5FB1E5FE7D}" dt="2020-05-02T09:10:00.470" v="125"/>
          <ac:grpSpMkLst>
            <pc:docMk/>
            <pc:sldMk cId="1618036481" sldId="264"/>
            <ac:grpSpMk id="68" creationId="{71CE03E2-B408-7444-9878-01120DC4E8A0}"/>
          </ac:grpSpMkLst>
        </pc:grpChg>
        <pc:grpChg chg="mod">
          <ac:chgData name="박병남" userId="241ee3f3-05ad-4f47-8bfc-9e9188b85294" providerId="ADAL" clId="{52B0DCF9-A70B-2443-9BFC-EA5FB1E5FE7D}" dt="2020-05-02T09:10:00.470" v="125"/>
          <ac:grpSpMkLst>
            <pc:docMk/>
            <pc:sldMk cId="1618036481" sldId="264"/>
            <ac:grpSpMk id="69" creationId="{9680B74B-B190-7F4E-90F5-F706D7E754B8}"/>
          </ac:grpSpMkLst>
        </pc:grpChg>
        <pc:grpChg chg="mod">
          <ac:chgData name="박병남" userId="241ee3f3-05ad-4f47-8bfc-9e9188b85294" providerId="ADAL" clId="{52B0DCF9-A70B-2443-9BFC-EA5FB1E5FE7D}" dt="2020-05-02T09:10:00.470" v="125"/>
          <ac:grpSpMkLst>
            <pc:docMk/>
            <pc:sldMk cId="1618036481" sldId="264"/>
            <ac:grpSpMk id="72" creationId="{4AEC45E0-1721-9146-9720-11E0BCC13B60}"/>
          </ac:grpSpMkLst>
        </pc:grpChg>
        <pc:picChg chg="mod">
          <ac:chgData name="박병남" userId="241ee3f3-05ad-4f47-8bfc-9e9188b85294" providerId="ADAL" clId="{52B0DCF9-A70B-2443-9BFC-EA5FB1E5FE7D}" dt="2020-05-02T09:10:00.470" v="125"/>
          <ac:picMkLst>
            <pc:docMk/>
            <pc:sldMk cId="1618036481" sldId="264"/>
            <ac:picMk id="76" creationId="{6A00C341-F7FD-934C-93AD-AC4EEAB6ADDD}"/>
          </ac:picMkLst>
        </pc:picChg>
        <pc:picChg chg="mod">
          <ac:chgData name="박병남" userId="241ee3f3-05ad-4f47-8bfc-9e9188b85294" providerId="ADAL" clId="{52B0DCF9-A70B-2443-9BFC-EA5FB1E5FE7D}" dt="2020-05-02T09:10:00.470" v="125"/>
          <ac:picMkLst>
            <pc:docMk/>
            <pc:sldMk cId="1618036481" sldId="264"/>
            <ac:picMk id="86" creationId="{4401CFFE-89C9-FB42-9B5B-BE01606DA53C}"/>
          </ac:picMkLst>
        </pc:picChg>
        <pc:picChg chg="mod">
          <ac:chgData name="박병남" userId="241ee3f3-05ad-4f47-8bfc-9e9188b85294" providerId="ADAL" clId="{52B0DCF9-A70B-2443-9BFC-EA5FB1E5FE7D}" dt="2020-05-02T09:10:00.470" v="125"/>
          <ac:picMkLst>
            <pc:docMk/>
            <pc:sldMk cId="1618036481" sldId="264"/>
            <ac:picMk id="98" creationId="{EE70A7AD-02B1-3847-AAA7-FC8EDB7A4DE1}"/>
          </ac:picMkLst>
        </pc:picChg>
        <pc:picChg chg="mod">
          <ac:chgData name="박병남" userId="241ee3f3-05ad-4f47-8bfc-9e9188b85294" providerId="ADAL" clId="{52B0DCF9-A70B-2443-9BFC-EA5FB1E5FE7D}" dt="2020-05-02T09:10:00.470" v="125"/>
          <ac:picMkLst>
            <pc:docMk/>
            <pc:sldMk cId="1618036481" sldId="264"/>
            <ac:picMk id="101" creationId="{A5CA2B9F-7250-FE4D-AE59-2E42160751BD}"/>
          </ac:picMkLst>
        </pc:picChg>
        <pc:picChg chg="mod">
          <ac:chgData name="박병남" userId="241ee3f3-05ad-4f47-8bfc-9e9188b85294" providerId="ADAL" clId="{52B0DCF9-A70B-2443-9BFC-EA5FB1E5FE7D}" dt="2020-05-02T09:10:00.470" v="125"/>
          <ac:picMkLst>
            <pc:docMk/>
            <pc:sldMk cId="1618036481" sldId="264"/>
            <ac:picMk id="102" creationId="{511F8A04-E37A-CD4D-89B4-B0785C5D8DCE}"/>
          </ac:picMkLst>
        </pc:picChg>
      </pc:sldChg>
      <pc:sldChg chg="addSp modSp">
        <pc:chgData name="박병남" userId="241ee3f3-05ad-4f47-8bfc-9e9188b85294" providerId="ADAL" clId="{52B0DCF9-A70B-2443-9BFC-EA5FB1E5FE7D}" dt="2020-05-02T09:09:23.091" v="121" actId="164"/>
        <pc:sldMkLst>
          <pc:docMk/>
          <pc:sldMk cId="4003360857" sldId="278"/>
        </pc:sldMkLst>
        <pc:spChg chg="mod">
          <ac:chgData name="박병남" userId="241ee3f3-05ad-4f47-8bfc-9e9188b85294" providerId="ADAL" clId="{52B0DCF9-A70B-2443-9BFC-EA5FB1E5FE7D}" dt="2020-05-02T09:09:23.091" v="121" actId="164"/>
          <ac:spMkLst>
            <pc:docMk/>
            <pc:sldMk cId="4003360857" sldId="278"/>
            <ac:spMk id="8" creationId="{071BFD31-BB88-4EA3-A03D-1658F37046C7}"/>
          </ac:spMkLst>
        </pc:spChg>
        <pc:grpChg chg="add mod">
          <ac:chgData name="박병남" userId="241ee3f3-05ad-4f47-8bfc-9e9188b85294" providerId="ADAL" clId="{52B0DCF9-A70B-2443-9BFC-EA5FB1E5FE7D}" dt="2020-05-02T09:09:23.091" v="121" actId="164"/>
          <ac:grpSpMkLst>
            <pc:docMk/>
            <pc:sldMk cId="4003360857" sldId="278"/>
            <ac:grpSpMk id="2" creationId="{C9A55E6F-0FD3-4645-9E55-4AF4BA20A16C}"/>
          </ac:grpSpMkLst>
        </pc:grpChg>
        <pc:grpChg chg="mod">
          <ac:chgData name="박병남" userId="241ee3f3-05ad-4f47-8bfc-9e9188b85294" providerId="ADAL" clId="{52B0DCF9-A70B-2443-9BFC-EA5FB1E5FE7D}" dt="2020-05-02T09:09:23.091" v="121" actId="164"/>
          <ac:grpSpMkLst>
            <pc:docMk/>
            <pc:sldMk cId="4003360857" sldId="278"/>
            <ac:grpSpMk id="10" creationId="{EFCABC63-7E3A-458E-B58B-F1AEE383550B}"/>
          </ac:grpSpMkLst>
        </pc:grpChg>
      </pc:sldChg>
      <pc:sldChg chg="addSp delSp modSp add">
        <pc:chgData name="박병남" userId="241ee3f3-05ad-4f47-8bfc-9e9188b85294" providerId="ADAL" clId="{52B0DCF9-A70B-2443-9BFC-EA5FB1E5FE7D}" dt="2020-05-02T09:43:44.421" v="784" actId="20577"/>
        <pc:sldMkLst>
          <pc:docMk/>
          <pc:sldMk cId="2603262822" sldId="279"/>
        </pc:sldMkLst>
        <pc:spChg chg="add del mod">
          <ac:chgData name="박병남" userId="241ee3f3-05ad-4f47-8bfc-9e9188b85294" providerId="ADAL" clId="{52B0DCF9-A70B-2443-9BFC-EA5FB1E5FE7D}" dt="2020-05-02T09:43:23.145" v="782" actId="2"/>
          <ac:spMkLst>
            <pc:docMk/>
            <pc:sldMk cId="2603262822" sldId="279"/>
            <ac:spMk id="6" creationId="{4C33A442-01D8-4E45-86CB-EDA87DF0B862}"/>
          </ac:spMkLst>
        </pc:spChg>
        <pc:spChg chg="mod">
          <ac:chgData name="박병남" userId="241ee3f3-05ad-4f47-8bfc-9e9188b85294" providerId="ADAL" clId="{52B0DCF9-A70B-2443-9BFC-EA5FB1E5FE7D}" dt="2020-05-02T09:43:44.421" v="784" actId="20577"/>
          <ac:spMkLst>
            <pc:docMk/>
            <pc:sldMk cId="2603262822" sldId="279"/>
            <ac:spMk id="26" creationId="{86E27AAC-A39A-483D-8A93-92FEE3288B9D}"/>
          </ac:spMkLst>
        </pc:spChg>
        <pc:spChg chg="add del">
          <ac:chgData name="박병남" userId="241ee3f3-05ad-4f47-8bfc-9e9188b85294" providerId="ADAL" clId="{52B0DCF9-A70B-2443-9BFC-EA5FB1E5FE7D}" dt="2020-05-02T09:22:39.428" v="439" actId="478"/>
          <ac:spMkLst>
            <pc:docMk/>
            <pc:sldMk cId="2603262822" sldId="279"/>
            <ac:spMk id="61" creationId="{1700327A-B103-4A74-8D34-02527B7DAA63}"/>
          </ac:spMkLst>
        </pc:spChg>
        <pc:spChg chg="add del mod">
          <ac:chgData name="박병남" userId="241ee3f3-05ad-4f47-8bfc-9e9188b85294" providerId="ADAL" clId="{52B0DCF9-A70B-2443-9BFC-EA5FB1E5FE7D}" dt="2020-05-02T09:13:03.393" v="349" actId="478"/>
          <ac:spMkLst>
            <pc:docMk/>
            <pc:sldMk cId="2603262822" sldId="279"/>
            <ac:spMk id="65" creationId="{B3CEE9E3-0701-7445-83AE-19C3578E135D}"/>
          </ac:spMkLst>
        </pc:spChg>
        <pc:spChg chg="mod">
          <ac:chgData name="박병남" userId="241ee3f3-05ad-4f47-8bfc-9e9188b85294" providerId="ADAL" clId="{52B0DCF9-A70B-2443-9BFC-EA5FB1E5FE7D}" dt="2020-05-02T09:23:08.227" v="478" actId="20577"/>
          <ac:spMkLst>
            <pc:docMk/>
            <pc:sldMk cId="2603262822" sldId="279"/>
            <ac:spMk id="67" creationId="{0A490F75-FA1A-4C35-AD31-DBA5BCD73AC4}"/>
          </ac:spMkLst>
        </pc:spChg>
        <pc:spChg chg="mod">
          <ac:chgData name="박병남" userId="241ee3f3-05ad-4f47-8bfc-9e9188b85294" providerId="ADAL" clId="{52B0DCF9-A70B-2443-9BFC-EA5FB1E5FE7D}" dt="2020-05-02T09:24:24.424" v="508" actId="20577"/>
          <ac:spMkLst>
            <pc:docMk/>
            <pc:sldMk cId="2603262822" sldId="279"/>
            <ac:spMk id="68" creationId="{CBF68521-D01B-4451-8933-724D6AB9B6DB}"/>
          </ac:spMkLst>
        </pc:spChg>
        <pc:spChg chg="mod">
          <ac:chgData name="박병남" userId="241ee3f3-05ad-4f47-8bfc-9e9188b85294" providerId="ADAL" clId="{52B0DCF9-A70B-2443-9BFC-EA5FB1E5FE7D}" dt="2020-05-02T09:26:55.613" v="528" actId="20577"/>
          <ac:spMkLst>
            <pc:docMk/>
            <pc:sldMk cId="2603262822" sldId="279"/>
            <ac:spMk id="69" creationId="{56AA5E2D-DB69-476A-BB8E-6918FEA52133}"/>
          </ac:spMkLst>
        </pc:spChg>
        <pc:grpChg chg="mod">
          <ac:chgData name="박병남" userId="241ee3f3-05ad-4f47-8bfc-9e9188b85294" providerId="ADAL" clId="{52B0DCF9-A70B-2443-9BFC-EA5FB1E5FE7D}" dt="2020-05-02T09:13:51.553" v="399" actId="1076"/>
          <ac:grpSpMkLst>
            <pc:docMk/>
            <pc:sldMk cId="2603262822" sldId="279"/>
            <ac:grpSpMk id="13" creationId="{8F4285FB-BB0A-40E7-9D7A-35743375105B}"/>
          </ac:grpSpMkLst>
        </pc:grpChg>
        <pc:picChg chg="add del mod">
          <ac:chgData name="박병남" userId="241ee3f3-05ad-4f47-8bfc-9e9188b85294" providerId="ADAL" clId="{52B0DCF9-A70B-2443-9BFC-EA5FB1E5FE7D}" dt="2020-05-02T09:18:40.281" v="406" actId="14100"/>
          <ac:picMkLst>
            <pc:docMk/>
            <pc:sldMk cId="2603262822" sldId="279"/>
            <ac:picMk id="20" creationId="{77AD3AC9-02C4-4ED4-A673-18B41776045F}"/>
          </ac:picMkLst>
        </pc:picChg>
        <pc:picChg chg="add del mod">
          <ac:chgData name="박병남" userId="241ee3f3-05ad-4f47-8bfc-9e9188b85294" providerId="ADAL" clId="{52B0DCF9-A70B-2443-9BFC-EA5FB1E5FE7D}" dt="2020-05-02T09:22:57.957" v="446" actId="14100"/>
          <ac:picMkLst>
            <pc:docMk/>
            <pc:sldMk cId="2603262822" sldId="279"/>
            <ac:picMk id="31" creationId="{46E74340-2E04-4B61-AD28-4727398E6FB0}"/>
          </ac:picMkLst>
        </pc:picChg>
        <pc:picChg chg="add del mod">
          <ac:chgData name="박병남" userId="241ee3f3-05ad-4f47-8bfc-9e9188b85294" providerId="ADAL" clId="{52B0DCF9-A70B-2443-9BFC-EA5FB1E5FE7D}" dt="2020-05-02T09:24:19.510" v="483" actId="1076"/>
          <ac:picMkLst>
            <pc:docMk/>
            <pc:sldMk cId="2603262822" sldId="279"/>
            <ac:picMk id="32" creationId="{360CFEE7-6F98-426B-BB19-535B6EB3B67E}"/>
          </ac:picMkLst>
        </pc:picChg>
        <pc:picChg chg="mod">
          <ac:chgData name="박병남" userId="241ee3f3-05ad-4f47-8bfc-9e9188b85294" providerId="ADAL" clId="{52B0DCF9-A70B-2443-9BFC-EA5FB1E5FE7D}" dt="2020-05-02T09:26:50.771" v="511" actId="1076"/>
          <ac:picMkLst>
            <pc:docMk/>
            <pc:sldMk cId="2603262822" sldId="279"/>
            <ac:picMk id="33" creationId="{FE1CED55-B9AD-4CF9-B5E6-DCF9C6239349}"/>
          </ac:picMkLst>
        </pc:picChg>
      </pc:sldChg>
      <pc:sldChg chg="addSp delSp modSp add">
        <pc:chgData name="박병남" userId="241ee3f3-05ad-4f47-8bfc-9e9188b85294" providerId="ADAL" clId="{52B0DCF9-A70B-2443-9BFC-EA5FB1E5FE7D}" dt="2020-05-02T09:45:14.091" v="847" actId="1076"/>
        <pc:sldMkLst>
          <pc:docMk/>
          <pc:sldMk cId="612174601" sldId="280"/>
        </pc:sldMkLst>
        <pc:spChg chg="mod">
          <ac:chgData name="박병남" userId="241ee3f3-05ad-4f47-8bfc-9e9188b85294" providerId="ADAL" clId="{52B0DCF9-A70B-2443-9BFC-EA5FB1E5FE7D}" dt="2020-05-02T09:44:51.793" v="819" actId="20577"/>
          <ac:spMkLst>
            <pc:docMk/>
            <pc:sldMk cId="612174601" sldId="280"/>
            <ac:spMk id="6" creationId="{4C33A442-01D8-4E45-86CB-EDA87DF0B862}"/>
          </ac:spMkLst>
        </pc:spChg>
        <pc:spChg chg="del">
          <ac:chgData name="박병남" userId="241ee3f3-05ad-4f47-8bfc-9e9188b85294" providerId="ADAL" clId="{52B0DCF9-A70B-2443-9BFC-EA5FB1E5FE7D}" dt="2020-05-02T09:40:29.456" v="530" actId="478"/>
          <ac:spMkLst>
            <pc:docMk/>
            <pc:sldMk cId="612174601" sldId="280"/>
            <ac:spMk id="14" creationId="{1C0CA7B4-6FEB-426B-8C64-536D43A360E0}"/>
          </ac:spMkLst>
        </pc:spChg>
        <pc:spChg chg="del">
          <ac:chgData name="박병남" userId="241ee3f3-05ad-4f47-8bfc-9e9188b85294" providerId="ADAL" clId="{52B0DCF9-A70B-2443-9BFC-EA5FB1E5FE7D}" dt="2020-05-02T09:40:29.456" v="530" actId="478"/>
          <ac:spMkLst>
            <pc:docMk/>
            <pc:sldMk cId="612174601" sldId="280"/>
            <ac:spMk id="26" creationId="{86E27AAC-A39A-483D-8A93-92FEE3288B9D}"/>
          </ac:spMkLst>
        </pc:spChg>
        <pc:spChg chg="mod">
          <ac:chgData name="박병남" userId="241ee3f3-05ad-4f47-8bfc-9e9188b85294" providerId="ADAL" clId="{52B0DCF9-A70B-2443-9BFC-EA5FB1E5FE7D}" dt="2020-05-02T09:45:01.931" v="821" actId="1076"/>
          <ac:spMkLst>
            <pc:docMk/>
            <pc:sldMk cId="612174601" sldId="280"/>
            <ac:spMk id="43" creationId="{E88021D6-DEDF-46A5-9BE5-6708B8E71028}"/>
          </ac:spMkLst>
        </pc:spChg>
        <pc:spChg chg="del">
          <ac:chgData name="박병남" userId="241ee3f3-05ad-4f47-8bfc-9e9188b85294" providerId="ADAL" clId="{52B0DCF9-A70B-2443-9BFC-EA5FB1E5FE7D}" dt="2020-05-02T09:40:29.456" v="530" actId="478"/>
          <ac:spMkLst>
            <pc:docMk/>
            <pc:sldMk cId="612174601" sldId="280"/>
            <ac:spMk id="61" creationId="{1700327A-B103-4A74-8D34-02527B7DAA63}"/>
          </ac:spMkLst>
        </pc:spChg>
        <pc:spChg chg="del">
          <ac:chgData name="박병남" userId="241ee3f3-05ad-4f47-8bfc-9e9188b85294" providerId="ADAL" clId="{52B0DCF9-A70B-2443-9BFC-EA5FB1E5FE7D}" dt="2020-05-02T09:40:29.456" v="530" actId="478"/>
          <ac:spMkLst>
            <pc:docMk/>
            <pc:sldMk cId="612174601" sldId="280"/>
            <ac:spMk id="62" creationId="{B939FEB5-1443-4A8B-AB54-5EBADE8E8413}"/>
          </ac:spMkLst>
        </pc:spChg>
        <pc:spChg chg="del">
          <ac:chgData name="박병남" userId="241ee3f3-05ad-4f47-8bfc-9e9188b85294" providerId="ADAL" clId="{52B0DCF9-A70B-2443-9BFC-EA5FB1E5FE7D}" dt="2020-05-02T09:40:29.456" v="530" actId="478"/>
          <ac:spMkLst>
            <pc:docMk/>
            <pc:sldMk cId="612174601" sldId="280"/>
            <ac:spMk id="63" creationId="{EF8A78EF-E86A-417E-B956-8B081A09EFC1}"/>
          </ac:spMkLst>
        </pc:spChg>
        <pc:spChg chg="add del mod">
          <ac:chgData name="박병남" userId="241ee3f3-05ad-4f47-8bfc-9e9188b85294" providerId="ADAL" clId="{52B0DCF9-A70B-2443-9BFC-EA5FB1E5FE7D}" dt="2020-05-02T09:42:26.332" v="621" actId="478"/>
          <ac:spMkLst>
            <pc:docMk/>
            <pc:sldMk cId="612174601" sldId="280"/>
            <ac:spMk id="65" creationId="{1FC550DA-7739-9043-AFF3-4671CDDA8F7E}"/>
          </ac:spMkLst>
        </pc:spChg>
        <pc:spChg chg="add del mod">
          <ac:chgData name="박병남" userId="241ee3f3-05ad-4f47-8bfc-9e9188b85294" providerId="ADAL" clId="{52B0DCF9-A70B-2443-9BFC-EA5FB1E5FE7D}" dt="2020-05-02T09:42:26.940" v="622" actId="478"/>
          <ac:spMkLst>
            <pc:docMk/>
            <pc:sldMk cId="612174601" sldId="280"/>
            <ac:spMk id="66" creationId="{80FB6218-71E8-B34C-9104-99830369B0E3}"/>
          </ac:spMkLst>
        </pc:spChg>
        <pc:spChg chg="del">
          <ac:chgData name="박병남" userId="241ee3f3-05ad-4f47-8bfc-9e9188b85294" providerId="ADAL" clId="{52B0DCF9-A70B-2443-9BFC-EA5FB1E5FE7D}" dt="2020-05-02T09:40:29.456" v="530" actId="478"/>
          <ac:spMkLst>
            <pc:docMk/>
            <pc:sldMk cId="612174601" sldId="280"/>
            <ac:spMk id="67" creationId="{0A490F75-FA1A-4C35-AD31-DBA5BCD73AC4}"/>
          </ac:spMkLst>
        </pc:spChg>
        <pc:spChg chg="del">
          <ac:chgData name="박병남" userId="241ee3f3-05ad-4f47-8bfc-9e9188b85294" providerId="ADAL" clId="{52B0DCF9-A70B-2443-9BFC-EA5FB1E5FE7D}" dt="2020-05-02T09:40:29.456" v="530" actId="478"/>
          <ac:spMkLst>
            <pc:docMk/>
            <pc:sldMk cId="612174601" sldId="280"/>
            <ac:spMk id="68" creationId="{CBF68521-D01B-4451-8933-724D6AB9B6DB}"/>
          </ac:spMkLst>
        </pc:spChg>
        <pc:spChg chg="del">
          <ac:chgData name="박병남" userId="241ee3f3-05ad-4f47-8bfc-9e9188b85294" providerId="ADAL" clId="{52B0DCF9-A70B-2443-9BFC-EA5FB1E5FE7D}" dt="2020-05-02T09:40:29.456" v="530" actId="478"/>
          <ac:spMkLst>
            <pc:docMk/>
            <pc:sldMk cId="612174601" sldId="280"/>
            <ac:spMk id="69" creationId="{56AA5E2D-DB69-476A-BB8E-6918FEA52133}"/>
          </ac:spMkLst>
        </pc:spChg>
        <pc:spChg chg="add mod">
          <ac:chgData name="박병남" userId="241ee3f3-05ad-4f47-8bfc-9e9188b85294" providerId="ADAL" clId="{52B0DCF9-A70B-2443-9BFC-EA5FB1E5FE7D}" dt="2020-05-02T09:45:14.091" v="847" actId="1076"/>
          <ac:spMkLst>
            <pc:docMk/>
            <pc:sldMk cId="612174601" sldId="280"/>
            <ac:spMk id="70" creationId="{35E287A3-03FE-8B4B-9E59-1D4489378B99}"/>
          </ac:spMkLst>
        </pc:spChg>
        <pc:picChg chg="del">
          <ac:chgData name="박병남" userId="241ee3f3-05ad-4f47-8bfc-9e9188b85294" providerId="ADAL" clId="{52B0DCF9-A70B-2443-9BFC-EA5FB1E5FE7D}" dt="2020-05-02T09:40:29.456" v="530" actId="478"/>
          <ac:picMkLst>
            <pc:docMk/>
            <pc:sldMk cId="612174601" sldId="280"/>
            <ac:picMk id="20" creationId="{77AD3AC9-02C4-4ED4-A673-18B41776045F}"/>
          </ac:picMkLst>
        </pc:picChg>
        <pc:picChg chg="del">
          <ac:chgData name="박병남" userId="241ee3f3-05ad-4f47-8bfc-9e9188b85294" providerId="ADAL" clId="{52B0DCF9-A70B-2443-9BFC-EA5FB1E5FE7D}" dt="2020-05-02T09:40:29.456" v="530" actId="478"/>
          <ac:picMkLst>
            <pc:docMk/>
            <pc:sldMk cId="612174601" sldId="280"/>
            <ac:picMk id="31" creationId="{46E74340-2E04-4B61-AD28-4727398E6FB0}"/>
          </ac:picMkLst>
        </pc:picChg>
        <pc:picChg chg="del">
          <ac:chgData name="박병남" userId="241ee3f3-05ad-4f47-8bfc-9e9188b85294" providerId="ADAL" clId="{52B0DCF9-A70B-2443-9BFC-EA5FB1E5FE7D}" dt="2020-05-02T09:40:29.456" v="530" actId="478"/>
          <ac:picMkLst>
            <pc:docMk/>
            <pc:sldMk cId="612174601" sldId="280"/>
            <ac:picMk id="32" creationId="{360CFEE7-6F98-426B-BB19-535B6EB3B67E}"/>
          </ac:picMkLst>
        </pc:picChg>
        <pc:picChg chg="del">
          <ac:chgData name="박병남" userId="241ee3f3-05ad-4f47-8bfc-9e9188b85294" providerId="ADAL" clId="{52B0DCF9-A70B-2443-9BFC-EA5FB1E5FE7D}" dt="2020-05-02T09:40:29.456" v="530" actId="478"/>
          <ac:picMkLst>
            <pc:docMk/>
            <pc:sldMk cId="612174601" sldId="280"/>
            <ac:picMk id="33" creationId="{FE1CED55-B9AD-4CF9-B5E6-DCF9C6239349}"/>
          </ac:picMkLst>
        </pc:picChg>
      </pc:sldChg>
      <pc:sldChg chg="add del">
        <pc:chgData name="박병남" userId="241ee3f3-05ad-4f47-8bfc-9e9188b85294" providerId="ADAL" clId="{52B0DCF9-A70B-2443-9BFC-EA5FB1E5FE7D}" dt="2020-05-02T09:11:23.592" v="132"/>
        <pc:sldMkLst>
          <pc:docMk/>
          <pc:sldMk cId="79860706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56921-5357-44C2-A704-D538FC7BAE8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ED145-72DA-4F83-A2C5-9A778722E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0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1pPr>
    <a:lvl2pPr marL="38924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2pPr>
    <a:lvl3pPr marL="77849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3pPr>
    <a:lvl4pPr marL="1167746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4pPr>
    <a:lvl5pPr marL="1556995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5pPr>
    <a:lvl6pPr marL="1946244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6pPr>
    <a:lvl7pPr marL="2335493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7pPr>
    <a:lvl8pPr marL="272474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8pPr>
    <a:lvl9pPr marL="311399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17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9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36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54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22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9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8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54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3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74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06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6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4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6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2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2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6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4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8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7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4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623E7-45ED-4538-B265-6DEE8EA6C079}" type="datetimeFigureOut">
              <a:rPr lang="ko-KR" altLang="en-US" smtClean="0"/>
              <a:t>2020. 5. 2.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5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22960" rtl="0" eaLnBrk="1" latinLnBrk="1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1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jp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1.jp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0.jp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6D2106-A9C6-40BF-8B7F-B5534B80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483" y="7231711"/>
            <a:ext cx="8556565" cy="4290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Bahnschrift SemiBold" panose="020B0502040204020203" pitchFamily="34" charset="0"/>
              </a:rPr>
              <a:t>ⓒ </a:t>
            </a:r>
            <a:r>
              <a:rPr lang="en-US" altLang="ko-KR" b="1" dirty="0">
                <a:latin typeface="Bahnschrift SemiBold" panose="020B0502040204020203" pitchFamily="34" charset="0"/>
              </a:rPr>
              <a:t>2019. </a:t>
            </a:r>
            <a:r>
              <a:rPr lang="en-US" altLang="ko-KR" b="1" dirty="0" err="1">
                <a:latin typeface="Bahnschrift SemiBold" panose="020B0502040204020203" pitchFamily="34" charset="0"/>
              </a:rPr>
              <a:t>HonCook</a:t>
            </a:r>
            <a:r>
              <a:rPr lang="en-US" altLang="ko-KR" b="1">
                <a:latin typeface="Bahnschrift SemiBold" panose="020B0502040204020203" pitchFamily="34" charset="0"/>
              </a:rPr>
              <a:t>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97" y="-3130691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577816" y="3107881"/>
            <a:ext cx="7104441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EF6815-1D0A-4399-BA31-E49FF96CE474}"/>
              </a:ext>
            </a:extLst>
          </p:cNvPr>
          <p:cNvGrpSpPr/>
          <p:nvPr/>
        </p:nvGrpSpPr>
        <p:grpSpPr>
          <a:xfrm>
            <a:off x="-163483" y="-2309539"/>
            <a:ext cx="9540240" cy="121083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491582" y="4225437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877393" y="4242343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54060" y="4159432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474225" y="4160590"/>
              <a:ext cx="1285875" cy="9766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044759" y="4234580"/>
              <a:ext cx="1314450" cy="930271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2246052" y="3421534"/>
            <a:ext cx="3767973" cy="3193143"/>
            <a:chOff x="2592367" y="3271924"/>
            <a:chExt cx="3164401" cy="31931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050" y="4911712"/>
              <a:ext cx="1079034" cy="110390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2592367" y="3271924"/>
              <a:ext cx="3164401" cy="3193143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홀로 요리 하는 사람 들을 위한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4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0289" y="9238709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83875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41463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54610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54610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54610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78918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54610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78918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88161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12817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88161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12817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1E5008-0F70-1641-B415-2B1FBBE4510C}"/>
              </a:ext>
            </a:extLst>
          </p:cNvPr>
          <p:cNvGrpSpPr/>
          <p:nvPr/>
        </p:nvGrpSpPr>
        <p:grpSpPr>
          <a:xfrm>
            <a:off x="-548641" y="11315000"/>
            <a:ext cx="9326880" cy="1756080"/>
            <a:chOff x="-548641" y="11315000"/>
            <a:chExt cx="9326880" cy="175608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421781E-8BFE-C649-B43B-640524842468}"/>
                </a:ext>
              </a:extLst>
            </p:cNvPr>
            <p:cNvSpPr/>
            <p:nvPr/>
          </p:nvSpPr>
          <p:spPr>
            <a:xfrm>
              <a:off x="-548641" y="11710268"/>
              <a:ext cx="9326880" cy="10725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28F69CB-AB78-2E48-B757-091F2837FA69}"/>
                </a:ext>
              </a:extLst>
            </p:cNvPr>
            <p:cNvGrpSpPr/>
            <p:nvPr/>
          </p:nvGrpSpPr>
          <p:grpSpPr>
            <a:xfrm>
              <a:off x="287286" y="11315000"/>
              <a:ext cx="7600837" cy="1756080"/>
              <a:chOff x="430718" y="11315000"/>
              <a:chExt cx="7600837" cy="1756080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757F00-4428-D745-B83D-6698F9FF3FB0}"/>
                  </a:ext>
                </a:extLst>
              </p:cNvPr>
              <p:cNvGrpSpPr/>
              <p:nvPr/>
            </p:nvGrpSpPr>
            <p:grpSpPr>
              <a:xfrm>
                <a:off x="3794368" y="11762249"/>
                <a:ext cx="1099394" cy="1094132"/>
                <a:chOff x="3794368" y="11731769"/>
                <a:chExt cx="1099394" cy="1094132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02E6394D-F80C-DB4A-8EA2-1785D48E8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368" y="11731769"/>
                  <a:ext cx="1099394" cy="844386"/>
                </a:xfrm>
                <a:prstGeom prst="rect">
                  <a:avLst/>
                </a:prstGeom>
              </p:spPr>
            </p:pic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2C5B93A2-0B4F-BA40-9D98-D54222DE9A38}"/>
                    </a:ext>
                  </a:extLst>
                </p:cNvPr>
                <p:cNvSpPr/>
                <p:nvPr/>
              </p:nvSpPr>
              <p:spPr>
                <a:xfrm>
                  <a:off x="3966623" y="12456569"/>
                  <a:ext cx="731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Home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F321BF2-E8F2-7E44-8035-421A6D30020D}"/>
                  </a:ext>
                </a:extLst>
              </p:cNvPr>
              <p:cNvGrpSpPr/>
              <p:nvPr/>
            </p:nvGrpSpPr>
            <p:grpSpPr>
              <a:xfrm>
                <a:off x="430718" y="11435235"/>
                <a:ext cx="1534271" cy="1534271"/>
                <a:chOff x="430718" y="11414915"/>
                <a:chExt cx="1534271" cy="1534271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0192C53C-AF33-D04B-A9A2-AFB0F3A469CE}"/>
                    </a:ext>
                  </a:extLst>
                </p:cNvPr>
                <p:cNvSpPr/>
                <p:nvPr/>
              </p:nvSpPr>
              <p:spPr>
                <a:xfrm>
                  <a:off x="717818" y="12467862"/>
                  <a:ext cx="9220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Camera</a:t>
                  </a:r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3E01C1E0-808D-3A4C-9D80-6325AD804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718" y="11414915"/>
                  <a:ext cx="1534271" cy="1534271"/>
                </a:xfrm>
                <a:prstGeom prst="rect">
                  <a:avLst/>
                </a:prstGeom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44E09C9-07FB-3D41-A2AC-BA24AAD5DE40}"/>
                  </a:ext>
                </a:extLst>
              </p:cNvPr>
              <p:cNvGrpSpPr/>
              <p:nvPr/>
            </p:nvGrpSpPr>
            <p:grpSpPr>
              <a:xfrm>
                <a:off x="6593677" y="11435234"/>
                <a:ext cx="1437878" cy="1509829"/>
                <a:chOff x="6634317" y="11392804"/>
                <a:chExt cx="1531940" cy="1531940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5DBBFE6B-3915-EC4B-8304-892F2C27A4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4317" y="11392804"/>
                  <a:ext cx="1531940" cy="1531940"/>
                </a:xfrm>
                <a:prstGeom prst="rect">
                  <a:avLst/>
                </a:prstGeom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E1882950-8B8F-8740-B0F9-ED78E5AD44D5}"/>
                    </a:ext>
                  </a:extLst>
                </p:cNvPr>
                <p:cNvSpPr/>
                <p:nvPr/>
              </p:nvSpPr>
              <p:spPr>
                <a:xfrm>
                  <a:off x="6877547" y="12447542"/>
                  <a:ext cx="10454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My Page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7C3A7EF-E344-2D4A-9FA9-A4EEC3BFB99A}"/>
                  </a:ext>
                </a:extLst>
              </p:cNvPr>
              <p:cNvGrpSpPr/>
              <p:nvPr/>
            </p:nvGrpSpPr>
            <p:grpSpPr>
              <a:xfrm>
                <a:off x="5145639" y="11478526"/>
                <a:ext cx="1437878" cy="1437878"/>
                <a:chOff x="5145639" y="11468366"/>
                <a:chExt cx="1437878" cy="1437878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CAEA665A-C0D6-854E-AFF2-2C23F8E39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5639" y="11468366"/>
                  <a:ext cx="1437878" cy="1437878"/>
                </a:xfrm>
                <a:prstGeom prst="rect">
                  <a:avLst/>
                </a:prstGeom>
              </p:spPr>
            </p:pic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AEF2C811-2700-0A4F-92C4-01B96474A9FE}"/>
                    </a:ext>
                  </a:extLst>
                </p:cNvPr>
                <p:cNvSpPr/>
                <p:nvPr/>
              </p:nvSpPr>
              <p:spPr>
                <a:xfrm>
                  <a:off x="5481945" y="12460532"/>
                  <a:ext cx="7537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Share</a:t>
                  </a: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CE09CA3B-525A-2C4D-852C-790168821A83}"/>
                  </a:ext>
                </a:extLst>
              </p:cNvPr>
              <p:cNvGrpSpPr/>
              <p:nvPr/>
            </p:nvGrpSpPr>
            <p:grpSpPr>
              <a:xfrm>
                <a:off x="1957153" y="11315000"/>
                <a:ext cx="1756080" cy="1756080"/>
                <a:chOff x="1957153" y="11304840"/>
                <a:chExt cx="1756080" cy="1756080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304560BC-F97A-A844-9494-4F3E303A6B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7153" y="11304840"/>
                  <a:ext cx="1756080" cy="1756080"/>
                </a:xfrm>
                <a:prstGeom prst="rect">
                  <a:avLst/>
                </a:prstGeom>
              </p:spPr>
            </p:pic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CAA6BEA2-CA65-494F-9EF4-4D60F9FCDF18}"/>
                    </a:ext>
                  </a:extLst>
                </p:cNvPr>
                <p:cNvSpPr/>
                <p:nvPr/>
              </p:nvSpPr>
              <p:spPr>
                <a:xfrm>
                  <a:off x="2524677" y="12467862"/>
                  <a:ext cx="599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Add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9816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5825066" y="4523394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285FB-BB0A-40E7-9D7A-35743375105B}"/>
              </a:ext>
            </a:extLst>
          </p:cNvPr>
          <p:cNvGrpSpPr/>
          <p:nvPr/>
        </p:nvGrpSpPr>
        <p:grpSpPr>
          <a:xfrm>
            <a:off x="3381773" y="11232889"/>
            <a:ext cx="1466054" cy="1164559"/>
            <a:chOff x="-19668" y="2486230"/>
            <a:chExt cx="1466054" cy="11645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D848D4-4323-4DB2-9A8C-5194E4F9AEBF}"/>
                </a:ext>
              </a:extLst>
            </p:cNvPr>
            <p:cNvSpPr/>
            <p:nvPr/>
          </p:nvSpPr>
          <p:spPr>
            <a:xfrm>
              <a:off x="-19668" y="2486230"/>
              <a:ext cx="1466054" cy="1164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0971BAD-DA87-4409-A211-CEFFEC017B3A}"/>
                </a:ext>
              </a:extLst>
            </p:cNvPr>
            <p:cNvGrpSpPr/>
            <p:nvPr/>
          </p:nvGrpSpPr>
          <p:grpSpPr>
            <a:xfrm>
              <a:off x="171450" y="2681286"/>
              <a:ext cx="1079034" cy="823796"/>
              <a:chOff x="11175355" y="5989176"/>
              <a:chExt cx="1758479" cy="140515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BCBE538-E6DA-4BF9-B1EA-C2B9DD64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5078" y="5989176"/>
                <a:ext cx="1079034" cy="110390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53E78B-2D16-4797-8548-58902552104F}"/>
                  </a:ext>
                </a:extLst>
              </p:cNvPr>
              <p:cNvSpPr/>
              <p:nvPr/>
            </p:nvSpPr>
            <p:spPr>
              <a:xfrm>
                <a:off x="11175355" y="6579162"/>
                <a:ext cx="1758479" cy="815169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631169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Hon Cook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32080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45227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45227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45227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69535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45227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69535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78778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03434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78778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03434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18B94A1-D801-614D-BF3D-4B0026C71A2F}"/>
              </a:ext>
            </a:extLst>
          </p:cNvPr>
          <p:cNvGrpSpPr/>
          <p:nvPr/>
        </p:nvGrpSpPr>
        <p:grpSpPr>
          <a:xfrm>
            <a:off x="-548641" y="11315000"/>
            <a:ext cx="9326880" cy="1756080"/>
            <a:chOff x="-548641" y="11315000"/>
            <a:chExt cx="9326880" cy="175608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C6BA1B8-8887-4244-A651-E3C0DE1AF16B}"/>
                </a:ext>
              </a:extLst>
            </p:cNvPr>
            <p:cNvSpPr/>
            <p:nvPr/>
          </p:nvSpPr>
          <p:spPr>
            <a:xfrm>
              <a:off x="-548641" y="11710268"/>
              <a:ext cx="9326880" cy="10725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065D79C-8AE1-2347-95F5-14F210901E40}"/>
                </a:ext>
              </a:extLst>
            </p:cNvPr>
            <p:cNvGrpSpPr/>
            <p:nvPr/>
          </p:nvGrpSpPr>
          <p:grpSpPr>
            <a:xfrm>
              <a:off x="287286" y="11315000"/>
              <a:ext cx="7600837" cy="1756080"/>
              <a:chOff x="430718" y="11315000"/>
              <a:chExt cx="7600837" cy="175608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BE641C6-D410-6247-8E33-571B69576380}"/>
                  </a:ext>
                </a:extLst>
              </p:cNvPr>
              <p:cNvGrpSpPr/>
              <p:nvPr/>
            </p:nvGrpSpPr>
            <p:grpSpPr>
              <a:xfrm>
                <a:off x="3794368" y="11762249"/>
                <a:ext cx="1099394" cy="1094132"/>
                <a:chOff x="3794368" y="11731769"/>
                <a:chExt cx="1099394" cy="1094132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03DD06A7-AFEE-284B-A983-3CED227B5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368" y="11731769"/>
                  <a:ext cx="1099394" cy="844386"/>
                </a:xfrm>
                <a:prstGeom prst="rect">
                  <a:avLst/>
                </a:prstGeom>
              </p:spPr>
            </p:pic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99308FB4-5EC3-AD48-BB3A-CCEBF776D81E}"/>
                    </a:ext>
                  </a:extLst>
                </p:cNvPr>
                <p:cNvSpPr/>
                <p:nvPr/>
              </p:nvSpPr>
              <p:spPr>
                <a:xfrm>
                  <a:off x="3966623" y="12456569"/>
                  <a:ext cx="731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Home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53AFB279-3AB1-E340-B8F1-D6FE11F0544A}"/>
                  </a:ext>
                </a:extLst>
              </p:cNvPr>
              <p:cNvGrpSpPr/>
              <p:nvPr/>
            </p:nvGrpSpPr>
            <p:grpSpPr>
              <a:xfrm>
                <a:off x="430718" y="11435235"/>
                <a:ext cx="1534271" cy="1534271"/>
                <a:chOff x="430718" y="11414915"/>
                <a:chExt cx="1534271" cy="1534271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816058CD-1CB8-EE44-8CF5-677A1CC1D9CE}"/>
                    </a:ext>
                  </a:extLst>
                </p:cNvPr>
                <p:cNvSpPr/>
                <p:nvPr/>
              </p:nvSpPr>
              <p:spPr>
                <a:xfrm>
                  <a:off x="717818" y="12467862"/>
                  <a:ext cx="9220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Camera</a:t>
                  </a:r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6FCF7164-D640-7D43-922B-EE4906E4C2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718" y="11414915"/>
                  <a:ext cx="1534271" cy="1534271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EA17DFE-8389-2A49-85D2-7023BAAECF90}"/>
                  </a:ext>
                </a:extLst>
              </p:cNvPr>
              <p:cNvGrpSpPr/>
              <p:nvPr/>
            </p:nvGrpSpPr>
            <p:grpSpPr>
              <a:xfrm>
                <a:off x="6593677" y="11435234"/>
                <a:ext cx="1437878" cy="1509829"/>
                <a:chOff x="6634317" y="11392804"/>
                <a:chExt cx="1531940" cy="1531940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F204485A-E407-B44E-AD76-4D00D8805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4317" y="11392804"/>
                  <a:ext cx="1531940" cy="1531940"/>
                </a:xfrm>
                <a:prstGeom prst="rect">
                  <a:avLst/>
                </a:prstGeom>
              </p:spPr>
            </p:pic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DE3CD48-662A-2F43-B470-6CE734B0BE10}"/>
                    </a:ext>
                  </a:extLst>
                </p:cNvPr>
                <p:cNvSpPr/>
                <p:nvPr/>
              </p:nvSpPr>
              <p:spPr>
                <a:xfrm>
                  <a:off x="6877547" y="12447542"/>
                  <a:ext cx="10454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My Page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41EAF55-E670-0D4A-A6F8-9F0727526B29}"/>
                  </a:ext>
                </a:extLst>
              </p:cNvPr>
              <p:cNvGrpSpPr/>
              <p:nvPr/>
            </p:nvGrpSpPr>
            <p:grpSpPr>
              <a:xfrm>
                <a:off x="5145639" y="11478526"/>
                <a:ext cx="1437878" cy="1437878"/>
                <a:chOff x="5145639" y="11468366"/>
                <a:chExt cx="1437878" cy="1437878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A25C8A75-9240-DA44-89C6-B9755F36EF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5639" y="11468366"/>
                  <a:ext cx="1437878" cy="1437878"/>
                </a:xfrm>
                <a:prstGeom prst="rect">
                  <a:avLst/>
                </a:prstGeom>
              </p:spPr>
            </p:pic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792A335D-73B2-4D4A-8AA2-13AF2C869151}"/>
                    </a:ext>
                  </a:extLst>
                </p:cNvPr>
                <p:cNvSpPr/>
                <p:nvPr/>
              </p:nvSpPr>
              <p:spPr>
                <a:xfrm>
                  <a:off x="5481945" y="12460532"/>
                  <a:ext cx="7537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Share</a:t>
                  </a: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0E5AA08-B88D-BF4A-A601-87A998512706}"/>
                  </a:ext>
                </a:extLst>
              </p:cNvPr>
              <p:cNvGrpSpPr/>
              <p:nvPr/>
            </p:nvGrpSpPr>
            <p:grpSpPr>
              <a:xfrm>
                <a:off x="1957153" y="11315000"/>
                <a:ext cx="1756080" cy="1756080"/>
                <a:chOff x="1957153" y="11304840"/>
                <a:chExt cx="1756080" cy="1756080"/>
              </a:xfrm>
            </p:grpSpPr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CF0266FB-AFC6-CF4F-A3DF-789F424E7F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7153" y="11304840"/>
                  <a:ext cx="1756080" cy="1756080"/>
                </a:xfrm>
                <a:prstGeom prst="rect">
                  <a:avLst/>
                </a:prstGeom>
              </p:spPr>
            </p:pic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4A86983-99FA-0142-B8E4-8771F6556A2E}"/>
                    </a:ext>
                  </a:extLst>
                </p:cNvPr>
                <p:cNvSpPr/>
                <p:nvPr/>
              </p:nvSpPr>
              <p:spPr>
                <a:xfrm>
                  <a:off x="2524677" y="12467862"/>
                  <a:ext cx="599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Add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388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5825066" y="4523394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285FB-BB0A-40E7-9D7A-35743375105B}"/>
              </a:ext>
            </a:extLst>
          </p:cNvPr>
          <p:cNvGrpSpPr/>
          <p:nvPr/>
        </p:nvGrpSpPr>
        <p:grpSpPr>
          <a:xfrm>
            <a:off x="10216813" y="9240294"/>
            <a:ext cx="1466054" cy="1164559"/>
            <a:chOff x="-19668" y="2486230"/>
            <a:chExt cx="1466054" cy="11645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D848D4-4323-4DB2-9A8C-5194E4F9AEBF}"/>
                </a:ext>
              </a:extLst>
            </p:cNvPr>
            <p:cNvSpPr/>
            <p:nvPr/>
          </p:nvSpPr>
          <p:spPr>
            <a:xfrm>
              <a:off x="-19668" y="2486230"/>
              <a:ext cx="1466054" cy="1164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0971BAD-DA87-4409-A211-CEFFEC017B3A}"/>
                </a:ext>
              </a:extLst>
            </p:cNvPr>
            <p:cNvGrpSpPr/>
            <p:nvPr/>
          </p:nvGrpSpPr>
          <p:grpSpPr>
            <a:xfrm>
              <a:off x="171450" y="2681286"/>
              <a:ext cx="1079034" cy="823796"/>
              <a:chOff x="11175355" y="5989176"/>
              <a:chExt cx="1758479" cy="140515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BCBE538-E6DA-4BF9-B1EA-C2B9DD64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5078" y="5989176"/>
                <a:ext cx="1079034" cy="110390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53E78B-2D16-4797-8548-58902552104F}"/>
                  </a:ext>
                </a:extLst>
              </p:cNvPr>
              <p:cNvSpPr/>
              <p:nvPr/>
            </p:nvSpPr>
            <p:spPr>
              <a:xfrm>
                <a:off x="11175355" y="6579162"/>
                <a:ext cx="1758479" cy="815169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631169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Hon Cook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717273" y="3240652"/>
            <a:ext cx="4846824" cy="9050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Onion </a:t>
            </a:r>
            <a:r>
              <a:rPr lang="ko-KR" altLang="en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관련 김혼쿡 님께 드리는 추천  레 시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45227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45227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386" y="4532407"/>
            <a:ext cx="3148816" cy="21793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611473" y="69535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양파덮밥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813" y="4532448"/>
            <a:ext cx="3148815" cy="217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2" y="69535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양파 장아찌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386" y="7903702"/>
            <a:ext cx="3148816" cy="2151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339767" y="10343402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블루밍 어니언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812" y="7925171"/>
            <a:ext cx="3148815" cy="2130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72436" y="10343402"/>
            <a:ext cx="1189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양파 김치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18B94A1-D801-614D-BF3D-4B0026C71A2F}"/>
              </a:ext>
            </a:extLst>
          </p:cNvPr>
          <p:cNvGrpSpPr/>
          <p:nvPr/>
        </p:nvGrpSpPr>
        <p:grpSpPr>
          <a:xfrm>
            <a:off x="-548641" y="11315000"/>
            <a:ext cx="9326880" cy="1756080"/>
            <a:chOff x="-548641" y="11315000"/>
            <a:chExt cx="9326880" cy="175608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C6BA1B8-8887-4244-A651-E3C0DE1AF16B}"/>
                </a:ext>
              </a:extLst>
            </p:cNvPr>
            <p:cNvSpPr/>
            <p:nvPr/>
          </p:nvSpPr>
          <p:spPr>
            <a:xfrm>
              <a:off x="-548641" y="11710268"/>
              <a:ext cx="9326880" cy="10725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065D79C-8AE1-2347-95F5-14F210901E40}"/>
                </a:ext>
              </a:extLst>
            </p:cNvPr>
            <p:cNvGrpSpPr/>
            <p:nvPr/>
          </p:nvGrpSpPr>
          <p:grpSpPr>
            <a:xfrm>
              <a:off x="287286" y="11315000"/>
              <a:ext cx="7600837" cy="1756080"/>
              <a:chOff x="430718" y="11315000"/>
              <a:chExt cx="7600837" cy="175608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BE641C6-D410-6247-8E33-571B69576380}"/>
                  </a:ext>
                </a:extLst>
              </p:cNvPr>
              <p:cNvGrpSpPr/>
              <p:nvPr/>
            </p:nvGrpSpPr>
            <p:grpSpPr>
              <a:xfrm>
                <a:off x="3794368" y="11762249"/>
                <a:ext cx="1099394" cy="1094132"/>
                <a:chOff x="3794368" y="11731769"/>
                <a:chExt cx="1099394" cy="1094132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03DD06A7-AFEE-284B-A983-3CED227B5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368" y="11731769"/>
                  <a:ext cx="1099394" cy="844386"/>
                </a:xfrm>
                <a:prstGeom prst="rect">
                  <a:avLst/>
                </a:prstGeom>
              </p:spPr>
            </p:pic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99308FB4-5EC3-AD48-BB3A-CCEBF776D81E}"/>
                    </a:ext>
                  </a:extLst>
                </p:cNvPr>
                <p:cNvSpPr/>
                <p:nvPr/>
              </p:nvSpPr>
              <p:spPr>
                <a:xfrm>
                  <a:off x="3966623" y="12456569"/>
                  <a:ext cx="731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Home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53AFB279-3AB1-E340-B8F1-D6FE11F0544A}"/>
                  </a:ext>
                </a:extLst>
              </p:cNvPr>
              <p:cNvGrpSpPr/>
              <p:nvPr/>
            </p:nvGrpSpPr>
            <p:grpSpPr>
              <a:xfrm>
                <a:off x="430718" y="11435235"/>
                <a:ext cx="1534271" cy="1534271"/>
                <a:chOff x="430718" y="11414915"/>
                <a:chExt cx="1534271" cy="1534271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816058CD-1CB8-EE44-8CF5-677A1CC1D9CE}"/>
                    </a:ext>
                  </a:extLst>
                </p:cNvPr>
                <p:cNvSpPr/>
                <p:nvPr/>
              </p:nvSpPr>
              <p:spPr>
                <a:xfrm>
                  <a:off x="717818" y="12467862"/>
                  <a:ext cx="9220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Camera</a:t>
                  </a:r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6FCF7164-D640-7D43-922B-EE4906E4C2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718" y="11414915"/>
                  <a:ext cx="1534271" cy="1534271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EA17DFE-8389-2A49-85D2-7023BAAECF90}"/>
                  </a:ext>
                </a:extLst>
              </p:cNvPr>
              <p:cNvGrpSpPr/>
              <p:nvPr/>
            </p:nvGrpSpPr>
            <p:grpSpPr>
              <a:xfrm>
                <a:off x="6593677" y="11435234"/>
                <a:ext cx="1437878" cy="1509829"/>
                <a:chOff x="6634317" y="11392804"/>
                <a:chExt cx="1531940" cy="1531940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F204485A-E407-B44E-AD76-4D00D8805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4317" y="11392804"/>
                  <a:ext cx="1531940" cy="1531940"/>
                </a:xfrm>
                <a:prstGeom prst="rect">
                  <a:avLst/>
                </a:prstGeom>
              </p:spPr>
            </p:pic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DE3CD48-662A-2F43-B470-6CE734B0BE10}"/>
                    </a:ext>
                  </a:extLst>
                </p:cNvPr>
                <p:cNvSpPr/>
                <p:nvPr/>
              </p:nvSpPr>
              <p:spPr>
                <a:xfrm>
                  <a:off x="6877547" y="12447542"/>
                  <a:ext cx="10454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My Page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41EAF55-E670-0D4A-A6F8-9F0727526B29}"/>
                  </a:ext>
                </a:extLst>
              </p:cNvPr>
              <p:cNvGrpSpPr/>
              <p:nvPr/>
            </p:nvGrpSpPr>
            <p:grpSpPr>
              <a:xfrm>
                <a:off x="5145639" y="11478526"/>
                <a:ext cx="1437878" cy="1437878"/>
                <a:chOff x="5145639" y="11468366"/>
                <a:chExt cx="1437878" cy="1437878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A25C8A75-9240-DA44-89C6-B9755F36EF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5639" y="11468366"/>
                  <a:ext cx="1437878" cy="1437878"/>
                </a:xfrm>
                <a:prstGeom prst="rect">
                  <a:avLst/>
                </a:prstGeom>
              </p:spPr>
            </p:pic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792A335D-73B2-4D4A-8AA2-13AF2C869151}"/>
                    </a:ext>
                  </a:extLst>
                </p:cNvPr>
                <p:cNvSpPr/>
                <p:nvPr/>
              </p:nvSpPr>
              <p:spPr>
                <a:xfrm>
                  <a:off x="5481945" y="12460532"/>
                  <a:ext cx="7537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Share</a:t>
                  </a: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0E5AA08-B88D-BF4A-A601-87A998512706}"/>
                  </a:ext>
                </a:extLst>
              </p:cNvPr>
              <p:cNvGrpSpPr/>
              <p:nvPr/>
            </p:nvGrpSpPr>
            <p:grpSpPr>
              <a:xfrm>
                <a:off x="1957153" y="11315000"/>
                <a:ext cx="1756080" cy="1756080"/>
                <a:chOff x="1957153" y="11304840"/>
                <a:chExt cx="1756080" cy="1756080"/>
              </a:xfrm>
            </p:grpSpPr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CF0266FB-AFC6-CF4F-A3DF-789F424E7F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7153" y="11304840"/>
                  <a:ext cx="1756080" cy="1756080"/>
                </a:xfrm>
                <a:prstGeom prst="rect">
                  <a:avLst/>
                </a:prstGeom>
              </p:spPr>
            </p:pic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4A86983-99FA-0142-B8E4-8771F6556A2E}"/>
                    </a:ext>
                  </a:extLst>
                </p:cNvPr>
                <p:cNvSpPr/>
                <p:nvPr/>
              </p:nvSpPr>
              <p:spPr>
                <a:xfrm>
                  <a:off x="2524677" y="12467862"/>
                  <a:ext cx="599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Add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326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5825066" y="4523394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285FB-BB0A-40E7-9D7A-35743375105B}"/>
              </a:ext>
            </a:extLst>
          </p:cNvPr>
          <p:cNvGrpSpPr/>
          <p:nvPr/>
        </p:nvGrpSpPr>
        <p:grpSpPr>
          <a:xfrm>
            <a:off x="10216813" y="9240294"/>
            <a:ext cx="1466054" cy="1164559"/>
            <a:chOff x="-19668" y="2486230"/>
            <a:chExt cx="1466054" cy="11645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D848D4-4323-4DB2-9A8C-5194E4F9AEBF}"/>
                </a:ext>
              </a:extLst>
            </p:cNvPr>
            <p:cNvSpPr/>
            <p:nvPr/>
          </p:nvSpPr>
          <p:spPr>
            <a:xfrm>
              <a:off x="-19668" y="2486230"/>
              <a:ext cx="1466054" cy="1164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0971BAD-DA87-4409-A211-CEFFEC017B3A}"/>
                </a:ext>
              </a:extLst>
            </p:cNvPr>
            <p:cNvGrpSpPr/>
            <p:nvPr/>
          </p:nvGrpSpPr>
          <p:grpSpPr>
            <a:xfrm>
              <a:off x="171450" y="2681286"/>
              <a:ext cx="1079034" cy="823796"/>
              <a:chOff x="11175355" y="5989176"/>
              <a:chExt cx="1758479" cy="140515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BCBE538-E6DA-4BF9-B1EA-C2B9DD64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5078" y="5989176"/>
                <a:ext cx="1079034" cy="110390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53E78B-2D16-4797-8548-58902552104F}"/>
                  </a:ext>
                </a:extLst>
              </p:cNvPr>
              <p:cNvSpPr/>
              <p:nvPr/>
            </p:nvSpPr>
            <p:spPr>
              <a:xfrm>
                <a:off x="11175355" y="6579162"/>
                <a:ext cx="1758479" cy="815169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631169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Hon Cook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1340238" y="8089800"/>
            <a:ext cx="2082014" cy="808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재촬영 하기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265895" y="4511650"/>
            <a:ext cx="5845882" cy="17560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인식에 실패했습니다</a:t>
            </a:r>
            <a:r>
              <a:rPr lang="en-US" altLang="ko-KR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각도를 다르게 조정해서</a:t>
            </a:r>
            <a:endParaRPr lang="en-US" altLang="ko-KR" sz="24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재촬영 혹은 직접 입력 해주세요</a:t>
            </a:r>
            <a:r>
              <a:rPr lang="en-US" altLang="ko-KR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18B94A1-D801-614D-BF3D-4B0026C71A2F}"/>
              </a:ext>
            </a:extLst>
          </p:cNvPr>
          <p:cNvGrpSpPr/>
          <p:nvPr/>
        </p:nvGrpSpPr>
        <p:grpSpPr>
          <a:xfrm>
            <a:off x="-548641" y="11315000"/>
            <a:ext cx="9326880" cy="1756080"/>
            <a:chOff x="-548641" y="11315000"/>
            <a:chExt cx="9326880" cy="175608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C6BA1B8-8887-4244-A651-E3C0DE1AF16B}"/>
                </a:ext>
              </a:extLst>
            </p:cNvPr>
            <p:cNvSpPr/>
            <p:nvPr/>
          </p:nvSpPr>
          <p:spPr>
            <a:xfrm>
              <a:off x="-548641" y="11710268"/>
              <a:ext cx="9326880" cy="10725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065D79C-8AE1-2347-95F5-14F210901E40}"/>
                </a:ext>
              </a:extLst>
            </p:cNvPr>
            <p:cNvGrpSpPr/>
            <p:nvPr/>
          </p:nvGrpSpPr>
          <p:grpSpPr>
            <a:xfrm>
              <a:off x="287286" y="11315000"/>
              <a:ext cx="7600837" cy="1756080"/>
              <a:chOff x="430718" y="11315000"/>
              <a:chExt cx="7600837" cy="175608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BE641C6-D410-6247-8E33-571B69576380}"/>
                  </a:ext>
                </a:extLst>
              </p:cNvPr>
              <p:cNvGrpSpPr/>
              <p:nvPr/>
            </p:nvGrpSpPr>
            <p:grpSpPr>
              <a:xfrm>
                <a:off x="3794368" y="11762249"/>
                <a:ext cx="1099394" cy="1094132"/>
                <a:chOff x="3794368" y="11731769"/>
                <a:chExt cx="1099394" cy="1094132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03DD06A7-AFEE-284B-A983-3CED227B5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368" y="11731769"/>
                  <a:ext cx="1099394" cy="844386"/>
                </a:xfrm>
                <a:prstGeom prst="rect">
                  <a:avLst/>
                </a:prstGeom>
              </p:spPr>
            </p:pic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99308FB4-5EC3-AD48-BB3A-CCEBF776D81E}"/>
                    </a:ext>
                  </a:extLst>
                </p:cNvPr>
                <p:cNvSpPr/>
                <p:nvPr/>
              </p:nvSpPr>
              <p:spPr>
                <a:xfrm>
                  <a:off x="3966623" y="12456569"/>
                  <a:ext cx="731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Home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53AFB279-3AB1-E340-B8F1-D6FE11F0544A}"/>
                  </a:ext>
                </a:extLst>
              </p:cNvPr>
              <p:cNvGrpSpPr/>
              <p:nvPr/>
            </p:nvGrpSpPr>
            <p:grpSpPr>
              <a:xfrm>
                <a:off x="430718" y="11435235"/>
                <a:ext cx="1534271" cy="1534271"/>
                <a:chOff x="430718" y="11414915"/>
                <a:chExt cx="1534271" cy="1534271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816058CD-1CB8-EE44-8CF5-677A1CC1D9CE}"/>
                    </a:ext>
                  </a:extLst>
                </p:cNvPr>
                <p:cNvSpPr/>
                <p:nvPr/>
              </p:nvSpPr>
              <p:spPr>
                <a:xfrm>
                  <a:off x="717818" y="12467862"/>
                  <a:ext cx="9220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Camera</a:t>
                  </a:r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6FCF7164-D640-7D43-922B-EE4906E4C2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718" y="11414915"/>
                  <a:ext cx="1534271" cy="1534271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EA17DFE-8389-2A49-85D2-7023BAAECF90}"/>
                  </a:ext>
                </a:extLst>
              </p:cNvPr>
              <p:cNvGrpSpPr/>
              <p:nvPr/>
            </p:nvGrpSpPr>
            <p:grpSpPr>
              <a:xfrm>
                <a:off x="6593677" y="11435234"/>
                <a:ext cx="1437878" cy="1509829"/>
                <a:chOff x="6634317" y="11392804"/>
                <a:chExt cx="1531940" cy="1531940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F204485A-E407-B44E-AD76-4D00D8805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4317" y="11392804"/>
                  <a:ext cx="1531940" cy="1531940"/>
                </a:xfrm>
                <a:prstGeom prst="rect">
                  <a:avLst/>
                </a:prstGeom>
              </p:spPr>
            </p:pic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DE3CD48-662A-2F43-B470-6CE734B0BE10}"/>
                    </a:ext>
                  </a:extLst>
                </p:cNvPr>
                <p:cNvSpPr/>
                <p:nvPr/>
              </p:nvSpPr>
              <p:spPr>
                <a:xfrm>
                  <a:off x="6877547" y="12447542"/>
                  <a:ext cx="10454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My Page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41EAF55-E670-0D4A-A6F8-9F0727526B29}"/>
                  </a:ext>
                </a:extLst>
              </p:cNvPr>
              <p:cNvGrpSpPr/>
              <p:nvPr/>
            </p:nvGrpSpPr>
            <p:grpSpPr>
              <a:xfrm>
                <a:off x="5145639" y="11478526"/>
                <a:ext cx="1437878" cy="1437878"/>
                <a:chOff x="5145639" y="11468366"/>
                <a:chExt cx="1437878" cy="1437878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A25C8A75-9240-DA44-89C6-B9755F36EF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5639" y="11468366"/>
                  <a:ext cx="1437878" cy="1437878"/>
                </a:xfrm>
                <a:prstGeom prst="rect">
                  <a:avLst/>
                </a:prstGeom>
              </p:spPr>
            </p:pic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792A335D-73B2-4D4A-8AA2-13AF2C869151}"/>
                    </a:ext>
                  </a:extLst>
                </p:cNvPr>
                <p:cNvSpPr/>
                <p:nvPr/>
              </p:nvSpPr>
              <p:spPr>
                <a:xfrm>
                  <a:off x="5481945" y="12460532"/>
                  <a:ext cx="7537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Share</a:t>
                  </a: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0E5AA08-B88D-BF4A-A601-87A998512706}"/>
                  </a:ext>
                </a:extLst>
              </p:cNvPr>
              <p:cNvGrpSpPr/>
              <p:nvPr/>
            </p:nvGrpSpPr>
            <p:grpSpPr>
              <a:xfrm>
                <a:off x="1957153" y="11315000"/>
                <a:ext cx="1756080" cy="1756080"/>
                <a:chOff x="1957153" y="11304840"/>
                <a:chExt cx="1756080" cy="1756080"/>
              </a:xfrm>
            </p:grpSpPr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CF0266FB-AFC6-CF4F-A3DF-789F424E7F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7153" y="11304840"/>
                  <a:ext cx="1756080" cy="1756080"/>
                </a:xfrm>
                <a:prstGeom prst="rect">
                  <a:avLst/>
                </a:prstGeom>
              </p:spPr>
            </p:pic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4A86983-99FA-0142-B8E4-8771F6556A2E}"/>
                    </a:ext>
                  </a:extLst>
                </p:cNvPr>
                <p:cNvSpPr/>
                <p:nvPr/>
              </p:nvSpPr>
              <p:spPr>
                <a:xfrm>
                  <a:off x="2524677" y="12467862"/>
                  <a:ext cx="599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Add</a:t>
                  </a:r>
                </a:p>
              </p:txBody>
            </p:sp>
          </p:grpSp>
        </p:grp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5E287A3-03FE-8B4B-9E59-1D4489378B99}"/>
              </a:ext>
            </a:extLst>
          </p:cNvPr>
          <p:cNvSpPr/>
          <p:nvPr/>
        </p:nvSpPr>
        <p:spPr>
          <a:xfrm>
            <a:off x="5002207" y="8089799"/>
            <a:ext cx="2082014" cy="808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입력</a:t>
            </a:r>
          </a:p>
        </p:txBody>
      </p:sp>
    </p:spTree>
    <p:extLst>
      <p:ext uri="{BB962C8B-B14F-4D97-AF65-F5344CB8AC3E}">
        <p14:creationId xmlns:p14="http://schemas.microsoft.com/office/powerpoint/2010/main" val="61217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728643B-0E8B-42B2-A24A-63F479FB05C4}"/>
              </a:ext>
            </a:extLst>
          </p:cNvPr>
          <p:cNvGrpSpPr/>
          <p:nvPr/>
        </p:nvGrpSpPr>
        <p:grpSpPr>
          <a:xfrm>
            <a:off x="1838970" y="3875235"/>
            <a:ext cx="5943600" cy="8705317"/>
            <a:chOff x="1819920" y="3932385"/>
            <a:chExt cx="5943600" cy="8705317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BEDFEBD-5B11-42BB-B38A-17C2C56A5C9C}"/>
                </a:ext>
              </a:extLst>
            </p:cNvPr>
            <p:cNvSpPr/>
            <p:nvPr/>
          </p:nvSpPr>
          <p:spPr>
            <a:xfrm>
              <a:off x="1819920" y="393238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EB07AA3-0F90-4993-930E-1AC0DDAD485C}"/>
                </a:ext>
              </a:extLst>
            </p:cNvPr>
            <p:cNvSpPr/>
            <p:nvPr/>
          </p:nvSpPr>
          <p:spPr>
            <a:xfrm>
              <a:off x="1819920" y="4766432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EA95D31-F01D-48DC-88C8-A01FC4CA5F9F}"/>
                </a:ext>
              </a:extLst>
            </p:cNvPr>
            <p:cNvSpPr/>
            <p:nvPr/>
          </p:nvSpPr>
          <p:spPr>
            <a:xfrm>
              <a:off x="1819920" y="567115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97ADB21-9140-48F5-A079-B4AB1C2EAA70}"/>
                </a:ext>
              </a:extLst>
            </p:cNvPr>
            <p:cNvSpPr/>
            <p:nvPr/>
          </p:nvSpPr>
          <p:spPr>
            <a:xfrm>
              <a:off x="1819920" y="6577733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BEF8133-7127-4162-A380-1CB2C4BF0FAD}"/>
                </a:ext>
              </a:extLst>
            </p:cNvPr>
            <p:cNvSpPr/>
            <p:nvPr/>
          </p:nvSpPr>
          <p:spPr>
            <a:xfrm>
              <a:off x="1819920" y="7499867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A98AD68-E6C9-4A5C-810D-137CB187108A}"/>
                </a:ext>
              </a:extLst>
            </p:cNvPr>
            <p:cNvSpPr/>
            <p:nvPr/>
          </p:nvSpPr>
          <p:spPr>
            <a:xfrm>
              <a:off x="1819920" y="84220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28150DA-AC6C-415D-BEA3-B02E5AE99908}"/>
                </a:ext>
              </a:extLst>
            </p:cNvPr>
            <p:cNvSpPr/>
            <p:nvPr/>
          </p:nvSpPr>
          <p:spPr>
            <a:xfrm>
              <a:off x="1819920" y="934054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74D71BC-775A-43BA-8E44-5F6C91629DB7}"/>
                </a:ext>
              </a:extLst>
            </p:cNvPr>
            <p:cNvSpPr/>
            <p:nvPr/>
          </p:nvSpPr>
          <p:spPr>
            <a:xfrm>
              <a:off x="1819920" y="1025908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90A59AB-0516-40C5-B441-B1E5561CACE6}"/>
                </a:ext>
              </a:extLst>
            </p:cNvPr>
            <p:cNvSpPr/>
            <p:nvPr/>
          </p:nvSpPr>
          <p:spPr>
            <a:xfrm>
              <a:off x="1819920" y="11173408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D859154-8353-471C-9889-90964BE632F0}"/>
                </a:ext>
              </a:extLst>
            </p:cNvPr>
            <p:cNvSpPr/>
            <p:nvPr/>
          </p:nvSpPr>
          <p:spPr>
            <a:xfrm>
              <a:off x="1819920" y="120849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97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1270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20833" y="2956027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20833" y="3862342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20833" y="6869440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14680EB-637D-1342-91AB-C0210FDA77C3}"/>
              </a:ext>
            </a:extLst>
          </p:cNvPr>
          <p:cNvGrpSpPr/>
          <p:nvPr/>
        </p:nvGrpSpPr>
        <p:grpSpPr>
          <a:xfrm>
            <a:off x="-548641" y="11315000"/>
            <a:ext cx="9326880" cy="1756080"/>
            <a:chOff x="-548641" y="11315000"/>
            <a:chExt cx="9326880" cy="175608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884E32-75B6-CE40-9508-B0A557021F48}"/>
                </a:ext>
              </a:extLst>
            </p:cNvPr>
            <p:cNvSpPr/>
            <p:nvPr/>
          </p:nvSpPr>
          <p:spPr>
            <a:xfrm>
              <a:off x="-548641" y="11710268"/>
              <a:ext cx="9326880" cy="10725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E407AED-713F-044C-A3AE-15C331233EA8}"/>
                </a:ext>
              </a:extLst>
            </p:cNvPr>
            <p:cNvGrpSpPr/>
            <p:nvPr/>
          </p:nvGrpSpPr>
          <p:grpSpPr>
            <a:xfrm>
              <a:off x="287286" y="11315000"/>
              <a:ext cx="7600837" cy="1756080"/>
              <a:chOff x="430718" y="11315000"/>
              <a:chExt cx="7600837" cy="175608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057228-6E83-F543-B4BA-2E1087B3BE7F}"/>
                  </a:ext>
                </a:extLst>
              </p:cNvPr>
              <p:cNvGrpSpPr/>
              <p:nvPr/>
            </p:nvGrpSpPr>
            <p:grpSpPr>
              <a:xfrm>
                <a:off x="3794368" y="11762249"/>
                <a:ext cx="1099394" cy="1094132"/>
                <a:chOff x="3794368" y="11731769"/>
                <a:chExt cx="1099394" cy="1094132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8B8E4E92-F2C8-ED4F-A62C-7D72329DE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368" y="11731769"/>
                  <a:ext cx="1099394" cy="844386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FBC90D76-014D-3C4F-9DD7-2410E21719BD}"/>
                    </a:ext>
                  </a:extLst>
                </p:cNvPr>
                <p:cNvSpPr/>
                <p:nvPr/>
              </p:nvSpPr>
              <p:spPr>
                <a:xfrm>
                  <a:off x="3966623" y="12456569"/>
                  <a:ext cx="731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Home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E2F67A8-FB90-0D4E-8B14-938290963944}"/>
                  </a:ext>
                </a:extLst>
              </p:cNvPr>
              <p:cNvGrpSpPr/>
              <p:nvPr/>
            </p:nvGrpSpPr>
            <p:grpSpPr>
              <a:xfrm>
                <a:off x="430718" y="11435235"/>
                <a:ext cx="1534271" cy="1534271"/>
                <a:chOff x="430718" y="11414915"/>
                <a:chExt cx="1534271" cy="1534271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26C78D5-9D0E-0442-B642-30851E7CF9F1}"/>
                    </a:ext>
                  </a:extLst>
                </p:cNvPr>
                <p:cNvSpPr/>
                <p:nvPr/>
              </p:nvSpPr>
              <p:spPr>
                <a:xfrm>
                  <a:off x="717818" y="12467862"/>
                  <a:ext cx="9220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Camera</a:t>
                  </a:r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E5F6AFBD-773D-0D4D-ABE3-8C55F1E1B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718" y="11414915"/>
                  <a:ext cx="1534271" cy="1534271"/>
                </a:xfrm>
                <a:prstGeom prst="rect">
                  <a:avLst/>
                </a:prstGeom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6167B9C7-5797-9942-853A-D3D548A2DC30}"/>
                  </a:ext>
                </a:extLst>
              </p:cNvPr>
              <p:cNvGrpSpPr/>
              <p:nvPr/>
            </p:nvGrpSpPr>
            <p:grpSpPr>
              <a:xfrm>
                <a:off x="6593677" y="11435234"/>
                <a:ext cx="1437878" cy="1509829"/>
                <a:chOff x="6634317" y="11392804"/>
                <a:chExt cx="1531940" cy="1531940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53FAE7AC-C1E3-074E-83D4-B821C61F4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4317" y="11392804"/>
                  <a:ext cx="1531940" cy="1531940"/>
                </a:xfrm>
                <a:prstGeom prst="rect">
                  <a:avLst/>
                </a:prstGeom>
              </p:spPr>
            </p:pic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721328B3-AC3D-5547-981C-E5CBF0368179}"/>
                    </a:ext>
                  </a:extLst>
                </p:cNvPr>
                <p:cNvSpPr/>
                <p:nvPr/>
              </p:nvSpPr>
              <p:spPr>
                <a:xfrm>
                  <a:off x="6877547" y="12447542"/>
                  <a:ext cx="10454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My Page</a:t>
                  </a: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208CCF8-DB74-CE4B-AA03-604EEF2E9D7E}"/>
                  </a:ext>
                </a:extLst>
              </p:cNvPr>
              <p:cNvGrpSpPr/>
              <p:nvPr/>
            </p:nvGrpSpPr>
            <p:grpSpPr>
              <a:xfrm>
                <a:off x="5145639" y="11478526"/>
                <a:ext cx="1437878" cy="1437878"/>
                <a:chOff x="5145639" y="11468366"/>
                <a:chExt cx="1437878" cy="1437878"/>
              </a:xfrm>
            </p:grpSpPr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573D559D-EAC7-EA4F-832C-12FC5F4A7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5639" y="11468366"/>
                  <a:ext cx="1437878" cy="1437878"/>
                </a:xfrm>
                <a:prstGeom prst="rect">
                  <a:avLst/>
                </a:prstGeom>
              </p:spPr>
            </p:pic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03A4111-1E8E-1F43-8388-50F36071AF8B}"/>
                    </a:ext>
                  </a:extLst>
                </p:cNvPr>
                <p:cNvSpPr/>
                <p:nvPr/>
              </p:nvSpPr>
              <p:spPr>
                <a:xfrm>
                  <a:off x="5481945" y="12460532"/>
                  <a:ext cx="7537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Share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F0753DF-5E65-0243-99AB-FD444FB7EF0F}"/>
                  </a:ext>
                </a:extLst>
              </p:cNvPr>
              <p:cNvGrpSpPr/>
              <p:nvPr/>
            </p:nvGrpSpPr>
            <p:grpSpPr>
              <a:xfrm>
                <a:off x="1957153" y="11315000"/>
                <a:ext cx="1756080" cy="1756080"/>
                <a:chOff x="1957153" y="11304840"/>
                <a:chExt cx="1756080" cy="1756080"/>
              </a:xfrm>
            </p:grpSpPr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12EA027E-41A2-A643-839A-E769AD9C0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7153" y="11304840"/>
                  <a:ext cx="1756080" cy="1756080"/>
                </a:xfrm>
                <a:prstGeom prst="rect">
                  <a:avLst/>
                </a:prstGeom>
              </p:spPr>
            </p:pic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2101F2F-3D7A-0344-AE61-C0ABB232106D}"/>
                    </a:ext>
                  </a:extLst>
                </p:cNvPr>
                <p:cNvSpPr/>
                <p:nvPr/>
              </p:nvSpPr>
              <p:spPr>
                <a:xfrm>
                  <a:off x="2524677" y="12467862"/>
                  <a:ext cx="599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Add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8800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9712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4A8E46-6B72-4E71-927B-CCE41F16A260}"/>
              </a:ext>
            </a:extLst>
          </p:cNvPr>
          <p:cNvSpPr/>
          <p:nvPr/>
        </p:nvSpPr>
        <p:spPr>
          <a:xfrm>
            <a:off x="-12401485" y="5759304"/>
            <a:ext cx="10674799" cy="9267900"/>
          </a:xfrm>
          <a:prstGeom prst="rect">
            <a:avLst/>
          </a:prstGeom>
          <a:solidFill>
            <a:srgbClr val="FDF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15825066" y="694586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DBBD4A-7BCE-4821-829B-F5889B3CC696}"/>
              </a:ext>
            </a:extLst>
          </p:cNvPr>
          <p:cNvSpPr/>
          <p:nvPr/>
        </p:nvSpPr>
        <p:spPr>
          <a:xfrm>
            <a:off x="-11035231" y="4005368"/>
            <a:ext cx="9540240" cy="1210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C239B8-5699-464B-8328-1FC47B3B7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91582" y="4225437"/>
            <a:ext cx="1181100" cy="8731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23178A-604E-4F39-A483-2D50D3EB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393" y="4242343"/>
            <a:ext cx="1140745" cy="8043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107EC5-3900-4794-9994-32A50E563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54060" y="4159432"/>
            <a:ext cx="1303483" cy="9678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CDE572-29C8-49B1-B700-CFCA6DF4E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74225" y="4160590"/>
            <a:ext cx="1285875" cy="9766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77A7EC-F7CE-4A5A-9DE9-4F6155A6E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044759" y="4234580"/>
            <a:ext cx="1314450" cy="9302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148" y="2978265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792" y="5372972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2F6150-6F2C-4E36-98F0-0D6CACD2E7C3}"/>
              </a:ext>
            </a:extLst>
          </p:cNvPr>
          <p:cNvSpPr/>
          <p:nvPr/>
        </p:nvSpPr>
        <p:spPr>
          <a:xfrm flipV="1">
            <a:off x="-8022661" y="5992623"/>
            <a:ext cx="676058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2A6694-410C-4356-B37A-81DB3B3B9A48}"/>
              </a:ext>
            </a:extLst>
          </p:cNvPr>
          <p:cNvSpPr/>
          <p:nvPr/>
        </p:nvSpPr>
        <p:spPr>
          <a:xfrm>
            <a:off x="-12218767" y="1868242"/>
            <a:ext cx="9296400" cy="5345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ECECEEC-C6E6-4735-824B-EC56D9F81EB3}"/>
              </a:ext>
            </a:extLst>
          </p:cNvPr>
          <p:cNvGrpSpPr/>
          <p:nvPr/>
        </p:nvGrpSpPr>
        <p:grpSpPr>
          <a:xfrm>
            <a:off x="579268" y="3930808"/>
            <a:ext cx="7117362" cy="497386"/>
            <a:chOff x="481258" y="3744957"/>
            <a:chExt cx="7321622" cy="49738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CE5D16D-C701-4FD2-902F-98ACE1FAC006}"/>
                </a:ext>
              </a:extLst>
            </p:cNvPr>
            <p:cNvSpPr/>
            <p:nvPr/>
          </p:nvSpPr>
          <p:spPr>
            <a:xfrm>
              <a:off x="481258" y="3744957"/>
              <a:ext cx="7321622" cy="4973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A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ACC3B04-C526-4607-99DA-D07DFEC3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24072" y="3786412"/>
              <a:ext cx="474490" cy="414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CBCC51D-7C7C-481F-B4A0-81829390950A}"/>
              </a:ext>
            </a:extLst>
          </p:cNvPr>
          <p:cNvCxnSpPr>
            <a:cxnSpLocks/>
          </p:cNvCxnSpPr>
          <p:nvPr/>
        </p:nvCxnSpPr>
        <p:spPr>
          <a:xfrm flipV="1">
            <a:off x="-1361440" y="8755100"/>
            <a:ext cx="0" cy="20462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EA30A9A-1A22-49AB-B4E4-908832770665}"/>
              </a:ext>
            </a:extLst>
          </p:cNvPr>
          <p:cNvSpPr/>
          <p:nvPr/>
        </p:nvSpPr>
        <p:spPr>
          <a:xfrm>
            <a:off x="3536634" y="3682296"/>
            <a:ext cx="122755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Search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ED400D6-B44C-4C16-AE0D-96F088CCD5D0}"/>
              </a:ext>
            </a:extLst>
          </p:cNvPr>
          <p:cNvGrpSpPr/>
          <p:nvPr/>
        </p:nvGrpSpPr>
        <p:grpSpPr>
          <a:xfrm>
            <a:off x="515982" y="8034695"/>
            <a:ext cx="7296921" cy="3111724"/>
            <a:chOff x="504407" y="8034695"/>
            <a:chExt cx="7296921" cy="3111724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38EDC351-2F8D-4707-AA56-4855202A4F75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Menu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3A4FF94-E2BC-4064-B879-0DBD75C3BA08}"/>
              </a:ext>
            </a:extLst>
          </p:cNvPr>
          <p:cNvGrpSpPr/>
          <p:nvPr/>
        </p:nvGrpSpPr>
        <p:grpSpPr>
          <a:xfrm>
            <a:off x="504407" y="4731597"/>
            <a:ext cx="7296921" cy="3111724"/>
            <a:chOff x="504407" y="8034695"/>
            <a:chExt cx="7296921" cy="3111724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66B6000-A95E-430E-B306-0E08A52B7870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31696DC-D06E-4148-9FC7-E173824DA9E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42275DB-707A-4D92-B035-9C86B690A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317171" y="7517690"/>
            <a:ext cx="204492" cy="20333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AB56B7-E78E-4837-84C0-95CA55200F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74961" y="7517690"/>
            <a:ext cx="204492" cy="20333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46E81E-CE0A-4785-B328-4CB3DCDFCCAD}"/>
              </a:ext>
            </a:extLst>
          </p:cNvPr>
          <p:cNvGrpSpPr/>
          <p:nvPr/>
        </p:nvGrpSpPr>
        <p:grpSpPr>
          <a:xfrm>
            <a:off x="1319709" y="9196813"/>
            <a:ext cx="863741" cy="1075085"/>
            <a:chOff x="1058108" y="8672141"/>
            <a:chExt cx="863741" cy="107508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7ADC00E-F215-4794-9DD7-C63E915C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8108" y="8672141"/>
              <a:ext cx="863741" cy="734178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332C5F7-2042-408E-AF8B-37D0968543EC}"/>
                </a:ext>
              </a:extLst>
            </p:cNvPr>
            <p:cNvSpPr/>
            <p:nvPr/>
          </p:nvSpPr>
          <p:spPr>
            <a:xfrm>
              <a:off x="1311697" y="9377894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한 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C7454A-3F50-4B8C-8708-AFBAAE1A8A2F}"/>
              </a:ext>
            </a:extLst>
          </p:cNvPr>
          <p:cNvGrpSpPr/>
          <p:nvPr/>
        </p:nvGrpSpPr>
        <p:grpSpPr>
          <a:xfrm>
            <a:off x="3034321" y="9196813"/>
            <a:ext cx="734213" cy="1053290"/>
            <a:chOff x="2829146" y="8672141"/>
            <a:chExt cx="734213" cy="105329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70CA990-5B26-46E1-8F1B-C69F1B31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29146" y="8672141"/>
              <a:ext cx="707488" cy="687867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CCE85AE-EE16-4E78-B73A-20AF5296509B}"/>
                </a:ext>
              </a:extLst>
            </p:cNvPr>
            <p:cNvSpPr/>
            <p:nvPr/>
          </p:nvSpPr>
          <p:spPr>
            <a:xfrm>
              <a:off x="2984201" y="9356099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일 식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26FCBF-D5A1-4680-9839-64DA6321E5C9}"/>
              </a:ext>
            </a:extLst>
          </p:cNvPr>
          <p:cNvGrpSpPr/>
          <p:nvPr/>
        </p:nvGrpSpPr>
        <p:grpSpPr>
          <a:xfrm>
            <a:off x="848214" y="5296301"/>
            <a:ext cx="3140944" cy="2246685"/>
            <a:chOff x="746287" y="5304262"/>
            <a:chExt cx="3140944" cy="224668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8D7E82B-5746-4EF6-80BE-35A9BD1ECB99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7F00F1-17FA-49DD-9187-2D8657B7FA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C6C7B62-1D1E-488B-9AC9-32A254D835DB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ED4CE63-A767-43EC-BBBC-3519B8D832D9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3B471A6-F4B6-47DB-B184-F91541E66A5A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A73F471-F8C2-44EC-9B26-6B39B61C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5C269CB-D060-4D48-AED4-7A80F6AD9047}"/>
              </a:ext>
            </a:extLst>
          </p:cNvPr>
          <p:cNvGrpSpPr/>
          <p:nvPr/>
        </p:nvGrpSpPr>
        <p:grpSpPr>
          <a:xfrm>
            <a:off x="4325579" y="5296301"/>
            <a:ext cx="3140944" cy="2246685"/>
            <a:chOff x="746287" y="5304262"/>
            <a:chExt cx="3140944" cy="224668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57A477B-070B-4ED5-9BF2-DB63E28ECD74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8402C3-B034-4FCE-8487-DBA4B0B3E0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40AE980-1BA3-4670-8C55-2D512CAA799E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EE926B9-2190-4D1F-9077-DBF053052A72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FEFCB7F-F6D3-48C6-B1E0-B6C937592C0F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3CDD381-3F1D-4160-903B-666C25FA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9B0F45E-2FC8-40B5-A0FE-7BBB41ABAE63}"/>
              </a:ext>
            </a:extLst>
          </p:cNvPr>
          <p:cNvGrpSpPr/>
          <p:nvPr/>
        </p:nvGrpSpPr>
        <p:grpSpPr>
          <a:xfrm>
            <a:off x="6035158" y="9077069"/>
            <a:ext cx="866560" cy="1209967"/>
            <a:chOff x="6245319" y="9082523"/>
            <a:chExt cx="866560" cy="1209967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3F107A3-EE36-45D9-B71E-B5168A35131F}"/>
                </a:ext>
              </a:extLst>
            </p:cNvPr>
            <p:cNvSpPr/>
            <p:nvPr/>
          </p:nvSpPr>
          <p:spPr>
            <a:xfrm>
              <a:off x="6511110" y="9886225"/>
              <a:ext cx="579158" cy="406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양 식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5524C16-9F93-4D38-A551-28342FC1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45319" y="9082523"/>
              <a:ext cx="866560" cy="84702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923B698-30B3-49BE-BE71-0600A7E9BBC2}"/>
              </a:ext>
            </a:extLst>
          </p:cNvPr>
          <p:cNvGrpSpPr/>
          <p:nvPr/>
        </p:nvGrpSpPr>
        <p:grpSpPr>
          <a:xfrm>
            <a:off x="4592680" y="9088752"/>
            <a:ext cx="780010" cy="1179817"/>
            <a:chOff x="4802841" y="9094206"/>
            <a:chExt cx="780010" cy="11798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2627280-60D5-4577-8DDC-AE5A30D930C6}"/>
                </a:ext>
              </a:extLst>
            </p:cNvPr>
            <p:cNvSpPr/>
            <p:nvPr/>
          </p:nvSpPr>
          <p:spPr>
            <a:xfrm>
              <a:off x="4999156" y="9904691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중 식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FB41C91-21F2-4D6A-ADC4-30C3B5198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02841" y="9094206"/>
              <a:ext cx="780010" cy="797199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CE0CDF7-1BB9-D742-85E4-417CE93C2FD3}"/>
              </a:ext>
            </a:extLst>
          </p:cNvPr>
          <p:cNvGrpSpPr/>
          <p:nvPr/>
        </p:nvGrpSpPr>
        <p:grpSpPr>
          <a:xfrm>
            <a:off x="-548641" y="11315000"/>
            <a:ext cx="9326880" cy="1756080"/>
            <a:chOff x="-548641" y="11315000"/>
            <a:chExt cx="9326880" cy="175608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0F6154B-D9C5-5641-9662-2F9A3F480C80}"/>
                </a:ext>
              </a:extLst>
            </p:cNvPr>
            <p:cNvSpPr/>
            <p:nvPr/>
          </p:nvSpPr>
          <p:spPr>
            <a:xfrm>
              <a:off x="-548641" y="11710268"/>
              <a:ext cx="9326880" cy="10725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E45D307-1974-7841-A656-D90258028157}"/>
                </a:ext>
              </a:extLst>
            </p:cNvPr>
            <p:cNvGrpSpPr/>
            <p:nvPr/>
          </p:nvGrpSpPr>
          <p:grpSpPr>
            <a:xfrm>
              <a:off x="287286" y="11315000"/>
              <a:ext cx="7600837" cy="1756080"/>
              <a:chOff x="430718" y="11315000"/>
              <a:chExt cx="7600837" cy="1756080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DEAF154F-B751-8D43-9BA3-0540C0255107}"/>
                  </a:ext>
                </a:extLst>
              </p:cNvPr>
              <p:cNvGrpSpPr/>
              <p:nvPr/>
            </p:nvGrpSpPr>
            <p:grpSpPr>
              <a:xfrm>
                <a:off x="3794368" y="11762249"/>
                <a:ext cx="1099394" cy="1094132"/>
                <a:chOff x="3794368" y="11731769"/>
                <a:chExt cx="1099394" cy="1094132"/>
              </a:xfrm>
            </p:grpSpPr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511F8A04-E37A-CD4D-89B4-B0785C5D8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368" y="11731769"/>
                  <a:ext cx="1099394" cy="844386"/>
                </a:xfrm>
                <a:prstGeom prst="rect">
                  <a:avLst/>
                </a:prstGeom>
              </p:spPr>
            </p:pic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E0535C35-4B4D-7649-AA67-433EB41B8AAD}"/>
                    </a:ext>
                  </a:extLst>
                </p:cNvPr>
                <p:cNvSpPr/>
                <p:nvPr/>
              </p:nvSpPr>
              <p:spPr>
                <a:xfrm>
                  <a:off x="3966623" y="12456569"/>
                  <a:ext cx="731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Home</a:t>
                  </a: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9EB3812-BBB5-AE43-BB87-36CE80B0AFFF}"/>
                  </a:ext>
                </a:extLst>
              </p:cNvPr>
              <p:cNvGrpSpPr/>
              <p:nvPr/>
            </p:nvGrpSpPr>
            <p:grpSpPr>
              <a:xfrm>
                <a:off x="430718" y="11435235"/>
                <a:ext cx="1534271" cy="1534271"/>
                <a:chOff x="430718" y="11414915"/>
                <a:chExt cx="1534271" cy="1534271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F2D706ED-7B1D-DA4C-B6EA-923105AC817C}"/>
                    </a:ext>
                  </a:extLst>
                </p:cNvPr>
                <p:cNvSpPr/>
                <p:nvPr/>
              </p:nvSpPr>
              <p:spPr>
                <a:xfrm>
                  <a:off x="717818" y="12467862"/>
                  <a:ext cx="9220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Camera</a:t>
                  </a:r>
                </a:p>
              </p:txBody>
            </p:sp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A5CA2B9F-7250-FE4D-AE59-2E42160751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718" y="11414915"/>
                  <a:ext cx="1534271" cy="1534271"/>
                </a:xfrm>
                <a:prstGeom prst="rect">
                  <a:avLst/>
                </a:prstGeom>
              </p:spPr>
            </p:pic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71CE03E2-B408-7444-9878-01120DC4E8A0}"/>
                  </a:ext>
                </a:extLst>
              </p:cNvPr>
              <p:cNvGrpSpPr/>
              <p:nvPr/>
            </p:nvGrpSpPr>
            <p:grpSpPr>
              <a:xfrm>
                <a:off x="6593677" y="11435234"/>
                <a:ext cx="1437878" cy="1509829"/>
                <a:chOff x="6634317" y="11392804"/>
                <a:chExt cx="1531940" cy="1531940"/>
              </a:xfrm>
            </p:grpSpPr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EE70A7AD-02B1-3847-AAA7-FC8EDB7A4D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4317" y="11392804"/>
                  <a:ext cx="1531940" cy="1531940"/>
                </a:xfrm>
                <a:prstGeom prst="rect">
                  <a:avLst/>
                </a:prstGeom>
              </p:spPr>
            </p:pic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8B92569E-80FA-234C-A6A7-B97BCCE4C400}"/>
                    </a:ext>
                  </a:extLst>
                </p:cNvPr>
                <p:cNvSpPr/>
                <p:nvPr/>
              </p:nvSpPr>
              <p:spPr>
                <a:xfrm>
                  <a:off x="6877547" y="12447542"/>
                  <a:ext cx="10454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My Page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9680B74B-B190-7F4E-90F5-F706D7E754B8}"/>
                  </a:ext>
                </a:extLst>
              </p:cNvPr>
              <p:cNvGrpSpPr/>
              <p:nvPr/>
            </p:nvGrpSpPr>
            <p:grpSpPr>
              <a:xfrm>
                <a:off x="5145639" y="11478526"/>
                <a:ext cx="1437878" cy="1437878"/>
                <a:chOff x="5145639" y="11468366"/>
                <a:chExt cx="1437878" cy="1437878"/>
              </a:xfrm>
            </p:grpSpPr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4401CFFE-89C9-FB42-9B5B-BE01606DA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5639" y="11468366"/>
                  <a:ext cx="1437878" cy="1437878"/>
                </a:xfrm>
                <a:prstGeom prst="rect">
                  <a:avLst/>
                </a:prstGeom>
              </p:spPr>
            </p:pic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AA4DA58-E486-124B-B251-9F8DEC7B4BB2}"/>
                    </a:ext>
                  </a:extLst>
                </p:cNvPr>
                <p:cNvSpPr/>
                <p:nvPr/>
              </p:nvSpPr>
              <p:spPr>
                <a:xfrm>
                  <a:off x="5481945" y="12460532"/>
                  <a:ext cx="7537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Share</a:t>
                  </a: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4AEC45E0-1721-9146-9720-11E0BCC13B60}"/>
                  </a:ext>
                </a:extLst>
              </p:cNvPr>
              <p:cNvGrpSpPr/>
              <p:nvPr/>
            </p:nvGrpSpPr>
            <p:grpSpPr>
              <a:xfrm>
                <a:off x="1957153" y="11315000"/>
                <a:ext cx="1756080" cy="1756080"/>
                <a:chOff x="1957153" y="11304840"/>
                <a:chExt cx="1756080" cy="1756080"/>
              </a:xfrm>
            </p:grpSpPr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6A00C341-F7FD-934C-93AD-AC4EEAB6A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7153" y="11304840"/>
                  <a:ext cx="1756080" cy="1756080"/>
                </a:xfrm>
                <a:prstGeom prst="rect">
                  <a:avLst/>
                </a:prstGeom>
              </p:spPr>
            </p:pic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9D25495-EA74-D24B-A9AE-ABC2329B1DB8}"/>
                    </a:ext>
                  </a:extLst>
                </p:cNvPr>
                <p:cNvSpPr/>
                <p:nvPr/>
              </p:nvSpPr>
              <p:spPr>
                <a:xfrm>
                  <a:off x="2524677" y="12467862"/>
                  <a:ext cx="599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Add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1803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3202415" y="4360127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443D91-7154-1D4C-8378-C4EF7EFB723A}"/>
              </a:ext>
            </a:extLst>
          </p:cNvPr>
          <p:cNvSpPr txBox="1"/>
          <p:nvPr/>
        </p:nvSpPr>
        <p:spPr>
          <a:xfrm>
            <a:off x="1486750" y="7386975"/>
            <a:ext cx="20681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Username : </a:t>
            </a:r>
            <a:endParaRPr kumimoji="1" lang="ko-Kore-KR" altLang="en-US" sz="30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3E7FE-C6B5-ED44-85A1-227CB60F3F2A}"/>
              </a:ext>
            </a:extLst>
          </p:cNvPr>
          <p:cNvSpPr txBox="1"/>
          <p:nvPr/>
        </p:nvSpPr>
        <p:spPr>
          <a:xfrm>
            <a:off x="1613131" y="8202028"/>
            <a:ext cx="1941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Password : </a:t>
            </a:r>
            <a:endParaRPr kumimoji="1" lang="ko-Kore-KR" altLang="en-US" sz="30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4173A-07CB-5F4D-9374-C0ADAE5C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97" y="9017081"/>
            <a:ext cx="5232327" cy="1008313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5D5BC4B-D858-574E-97F6-B234623CC54E}"/>
              </a:ext>
            </a:extLst>
          </p:cNvPr>
          <p:cNvCxnSpPr/>
          <p:nvPr/>
        </p:nvCxnSpPr>
        <p:spPr>
          <a:xfrm>
            <a:off x="3471719" y="7940973"/>
            <a:ext cx="2402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88A032D-B0D6-7B46-8F67-EEAFD1E33FC1}"/>
              </a:ext>
            </a:extLst>
          </p:cNvPr>
          <p:cNvCxnSpPr/>
          <p:nvPr/>
        </p:nvCxnSpPr>
        <p:spPr>
          <a:xfrm>
            <a:off x="3471719" y="8756026"/>
            <a:ext cx="2402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88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68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47D4619-8792-45B6-8391-4C81882007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80" y="8479909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35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CC6BC9C6-9CBD-4C54-B6F1-6363681654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76" y="8483611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38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298729B3-B8A0-4F4D-9962-C0A6BE3DCA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84" y="8478531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6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잘린 위쪽 모서리 50">
            <a:extLst>
              <a:ext uri="{FF2B5EF4-FFF2-40B4-BE49-F238E27FC236}">
                <a16:creationId xmlns:a16="http://schemas.microsoft.com/office/drawing/2014/main" id="{3FF0321E-FE8B-43D6-AB00-E496505FF96E}"/>
              </a:ext>
            </a:extLst>
          </p:cNvPr>
          <p:cNvSpPr/>
          <p:nvPr/>
        </p:nvSpPr>
        <p:spPr>
          <a:xfrm>
            <a:off x="4161100" y="7147863"/>
            <a:ext cx="991159" cy="52397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-6083664" y="1071775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-7555905" y="2812512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BFD31-BB88-4EA3-A03D-1658F37046C7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ABC63-7E3A-458E-B58B-F1AEE383550B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BF1688-7DAE-4F9C-A39C-A6DC7D3E9355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39F7D4-E62D-4E79-BBDF-D78D2D73C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825AA-224B-49F4-A879-39745D448211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29A38A-F463-4CAA-99AB-5A85ADA0D3CC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2EF60A9-35D9-4716-8D70-4B0F1882E4C1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F8ED32-40EA-4997-B641-468799DBA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F1196A-0F21-4137-84D7-D4ACB793A09B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7F94077-62C2-4988-859E-AE3BF5D2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398346-1435-4F6C-94FF-7E0A5320DB6B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7BA174-0485-4EB9-804C-01FC4D77DC93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EF411BB-102F-4738-A3C6-2E1616E9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6C4B9F-B05C-4CE7-A8A6-117D60EA74C6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EE7B7FA-B79F-4627-946E-CB78A97F213B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C533717-1774-43DC-879C-456663A9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0E25DB9-316C-4823-9C68-1F8963F0A3D9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CF62EE-67D1-4E3B-B986-FB4CE32460F7}"/>
              </a:ext>
            </a:extLst>
          </p:cNvPr>
          <p:cNvSpPr/>
          <p:nvPr/>
        </p:nvSpPr>
        <p:spPr>
          <a:xfrm>
            <a:off x="762506" y="5743499"/>
            <a:ext cx="1158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아 이 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E7D8EA-B2DF-4DA2-A8B3-14FC91819B17}"/>
              </a:ext>
            </a:extLst>
          </p:cNvPr>
          <p:cNvSpPr/>
          <p:nvPr/>
        </p:nvSpPr>
        <p:spPr>
          <a:xfrm>
            <a:off x="574386" y="4053073"/>
            <a:ext cx="1534271" cy="153426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17A1A-CB08-4E22-B7AE-24A94BE047A7}"/>
              </a:ext>
            </a:extLst>
          </p:cNvPr>
          <p:cNvSpPr/>
          <p:nvPr/>
        </p:nvSpPr>
        <p:spPr>
          <a:xfrm>
            <a:off x="2674696" y="414246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    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992B7-0F9A-4200-A62B-351CD50484B4}"/>
              </a:ext>
            </a:extLst>
          </p:cNvPr>
          <p:cNvSpPr/>
          <p:nvPr/>
        </p:nvSpPr>
        <p:spPr>
          <a:xfrm>
            <a:off x="266314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    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6F6D62-CE06-4F28-9A4D-92F07EB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" y="4257413"/>
            <a:ext cx="1465514" cy="11255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D86F59-10A1-4215-967A-7655944E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705471-4CF2-4A91-A7AE-9B0C99C9ED76}"/>
              </a:ext>
            </a:extLst>
          </p:cNvPr>
          <p:cNvSpPr/>
          <p:nvPr/>
        </p:nvSpPr>
        <p:spPr>
          <a:xfrm>
            <a:off x="433100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25 </a:t>
            </a:r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F539E-4204-4C73-89B1-96C38FB63A82}"/>
              </a:ext>
            </a:extLst>
          </p:cNvPr>
          <p:cNvSpPr/>
          <p:nvPr/>
        </p:nvSpPr>
        <p:spPr>
          <a:xfrm>
            <a:off x="4331008" y="4141645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 혼 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CE389-1E38-433D-8031-D7DCCBFC883D}"/>
              </a:ext>
            </a:extLst>
          </p:cNvPr>
          <p:cNvSpPr/>
          <p:nvPr/>
        </p:nvSpPr>
        <p:spPr>
          <a:xfrm>
            <a:off x="-1262072" y="7673790"/>
            <a:ext cx="10854307" cy="3816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173631-82CB-4D44-B542-58847C29E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4" y="7983272"/>
            <a:ext cx="3921846" cy="33399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57F814-1689-41A4-9ABB-B23D16AB7063}"/>
              </a:ext>
            </a:extLst>
          </p:cNvPr>
          <p:cNvSpPr/>
          <p:nvPr/>
        </p:nvSpPr>
        <p:spPr>
          <a:xfrm>
            <a:off x="235880" y="7228136"/>
            <a:ext cx="242726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My</a:t>
            </a:r>
            <a:r>
              <a:rPr lang="ko-KR" altLang="en-US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Recipe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08BD81-775A-4427-A71A-7EDA4177E923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4165082" y="7673790"/>
            <a:ext cx="0" cy="381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96F53C-B63E-40EA-B306-7A654300D89E}"/>
              </a:ext>
            </a:extLst>
          </p:cNvPr>
          <p:cNvSpPr/>
          <p:nvPr/>
        </p:nvSpPr>
        <p:spPr>
          <a:xfrm>
            <a:off x="11904610" y="835449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료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92D9A29-5491-40FE-B4A4-A113A8EBA5F3}"/>
              </a:ext>
            </a:extLst>
          </p:cNvPr>
          <p:cNvSpPr/>
          <p:nvPr/>
        </p:nvSpPr>
        <p:spPr>
          <a:xfrm>
            <a:off x="11003856" y="5072994"/>
            <a:ext cx="4638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F70179-E2A0-4850-95AE-37512A0895DE}"/>
              </a:ext>
            </a:extLst>
          </p:cNvPr>
          <p:cNvGrpSpPr/>
          <p:nvPr/>
        </p:nvGrpSpPr>
        <p:grpSpPr>
          <a:xfrm>
            <a:off x="5152258" y="7315200"/>
            <a:ext cx="1543065" cy="461664"/>
            <a:chOff x="4171029" y="7470802"/>
            <a:chExt cx="1534266" cy="259603"/>
          </a:xfrm>
        </p:grpSpPr>
        <p:sp>
          <p:nvSpPr>
            <p:cNvPr id="58" name="사각형: 잘린 위쪽 모서리 57">
              <a:extLst>
                <a:ext uri="{FF2B5EF4-FFF2-40B4-BE49-F238E27FC236}">
                  <a16:creationId xmlns:a16="http://schemas.microsoft.com/office/drawing/2014/main" id="{9A47A185-BA37-47FC-8A56-446ECCAD5AFD}"/>
                </a:ext>
              </a:extLst>
            </p:cNvPr>
            <p:cNvSpPr/>
            <p:nvPr/>
          </p:nvSpPr>
          <p:spPr>
            <a:xfrm>
              <a:off x="4171029" y="7510349"/>
              <a:ext cx="1534266" cy="16147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26FEEE2-DB5C-4FFC-942D-3F8C120B2054}"/>
                </a:ext>
              </a:extLst>
            </p:cNvPr>
            <p:cNvSpPr/>
            <p:nvPr/>
          </p:nvSpPr>
          <p:spPr>
            <a:xfrm>
              <a:off x="4430289" y="7470802"/>
              <a:ext cx="1127706" cy="259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요  리  명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7E2865-0E5E-453F-9B09-338C088F5A90}"/>
              </a:ext>
            </a:extLst>
          </p:cNvPr>
          <p:cNvGrpSpPr/>
          <p:nvPr/>
        </p:nvGrpSpPr>
        <p:grpSpPr>
          <a:xfrm>
            <a:off x="6695334" y="7318846"/>
            <a:ext cx="1534266" cy="461665"/>
            <a:chOff x="5705219" y="7318846"/>
            <a:chExt cx="1534266" cy="461665"/>
          </a:xfrm>
        </p:grpSpPr>
        <p:sp>
          <p:nvSpPr>
            <p:cNvPr id="61" name="사각형: 잘린 위쪽 모서리 60">
              <a:extLst>
                <a:ext uri="{FF2B5EF4-FFF2-40B4-BE49-F238E27FC236}">
                  <a16:creationId xmlns:a16="http://schemas.microsoft.com/office/drawing/2014/main" id="{560A939A-7A0C-45EF-9503-2C34CD1AC5F6}"/>
                </a:ext>
              </a:extLst>
            </p:cNvPr>
            <p:cNvSpPr/>
            <p:nvPr/>
          </p:nvSpPr>
          <p:spPr>
            <a:xfrm>
              <a:off x="5705219" y="7379451"/>
              <a:ext cx="1534266" cy="29238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4DCE58D-3772-4FAB-B084-648F1A7059F0}"/>
                </a:ext>
              </a:extLst>
            </p:cNvPr>
            <p:cNvSpPr/>
            <p:nvPr/>
          </p:nvSpPr>
          <p:spPr>
            <a:xfrm>
              <a:off x="6008501" y="7318846"/>
              <a:ext cx="9541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재     료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9B257C-C4E4-4FB3-BB36-85F1014E92D8}"/>
              </a:ext>
            </a:extLst>
          </p:cNvPr>
          <p:cNvSpPr/>
          <p:nvPr/>
        </p:nvSpPr>
        <p:spPr>
          <a:xfrm>
            <a:off x="4276007" y="7215402"/>
            <a:ext cx="968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목  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EC2B9C-20BB-4F69-BEF7-8679EBF576BD}"/>
              </a:ext>
            </a:extLst>
          </p:cNvPr>
          <p:cNvGrpSpPr/>
          <p:nvPr/>
        </p:nvGrpSpPr>
        <p:grpSpPr>
          <a:xfrm>
            <a:off x="4310906" y="8185251"/>
            <a:ext cx="439424" cy="3089572"/>
            <a:chOff x="4374062" y="8025579"/>
            <a:chExt cx="439424" cy="308957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9C4253A-458D-4D4A-9893-75EEA145DC7F}"/>
                </a:ext>
              </a:extLst>
            </p:cNvPr>
            <p:cNvSpPr/>
            <p:nvPr/>
          </p:nvSpPr>
          <p:spPr>
            <a:xfrm>
              <a:off x="4374062" y="8025579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C12A397-75EC-4E7F-856A-3F3B33626CB6}"/>
                </a:ext>
              </a:extLst>
            </p:cNvPr>
            <p:cNvSpPr/>
            <p:nvPr/>
          </p:nvSpPr>
          <p:spPr>
            <a:xfrm>
              <a:off x="4374062" y="8551537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A07BDE8-6187-441B-B5B9-3CFBABA14EE5}"/>
                </a:ext>
              </a:extLst>
            </p:cNvPr>
            <p:cNvSpPr/>
            <p:nvPr/>
          </p:nvSpPr>
          <p:spPr>
            <a:xfrm>
              <a:off x="4374062" y="9077495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9DB6199-24F4-400A-8ABF-8D15004F373D}"/>
                </a:ext>
              </a:extLst>
            </p:cNvPr>
            <p:cNvSpPr/>
            <p:nvPr/>
          </p:nvSpPr>
          <p:spPr>
            <a:xfrm>
              <a:off x="4374062" y="9601570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55B8757-F614-4CF2-BAC3-57381DC1DAB7}"/>
                </a:ext>
              </a:extLst>
            </p:cNvPr>
            <p:cNvSpPr/>
            <p:nvPr/>
          </p:nvSpPr>
          <p:spPr>
            <a:xfrm>
              <a:off x="4374062" y="10127528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4CA8CF4-F59B-4D17-AE8B-4BCD998E0BB4}"/>
                </a:ext>
              </a:extLst>
            </p:cNvPr>
            <p:cNvSpPr/>
            <p:nvPr/>
          </p:nvSpPr>
          <p:spPr>
            <a:xfrm>
              <a:off x="4374062" y="10653486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08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-6083664" y="1071775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-7555905" y="2812512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BFD31-BB88-4EA3-A03D-1658F37046C7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ABC63-7E3A-458E-B58B-F1AEE383550B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BF1688-7DAE-4F9C-A39C-A6DC7D3E9355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39F7D4-E62D-4E79-BBDF-D78D2D73C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825AA-224B-49F4-A879-39745D448211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29A38A-F463-4CAA-99AB-5A85ADA0D3CC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2EF60A9-35D9-4716-8D70-4B0F1882E4C1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F8ED32-40EA-4997-B641-468799DBA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F1196A-0F21-4137-84D7-D4ACB793A09B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7F94077-62C2-4988-859E-AE3BF5D2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398346-1435-4F6C-94FF-7E0A5320DB6B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7BA174-0485-4EB9-804C-01FC4D77DC93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EF411BB-102F-4738-A3C6-2E1616E9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6C4B9F-B05C-4CE7-A8A6-117D60EA74C6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EE7B7FA-B79F-4627-946E-CB78A97F213B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C533717-1774-43DC-879C-456663A9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0E25DB9-316C-4823-9C68-1F8963F0A3D9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CF62EE-67D1-4E3B-B986-FB4CE32460F7}"/>
              </a:ext>
            </a:extLst>
          </p:cNvPr>
          <p:cNvSpPr/>
          <p:nvPr/>
        </p:nvSpPr>
        <p:spPr>
          <a:xfrm>
            <a:off x="762506" y="5743499"/>
            <a:ext cx="1158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아 이 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E7D8EA-B2DF-4DA2-A8B3-14FC91819B17}"/>
              </a:ext>
            </a:extLst>
          </p:cNvPr>
          <p:cNvSpPr/>
          <p:nvPr/>
        </p:nvSpPr>
        <p:spPr>
          <a:xfrm>
            <a:off x="574386" y="4053073"/>
            <a:ext cx="1534271" cy="153426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17A1A-CB08-4E22-B7AE-24A94BE047A7}"/>
              </a:ext>
            </a:extLst>
          </p:cNvPr>
          <p:cNvSpPr/>
          <p:nvPr/>
        </p:nvSpPr>
        <p:spPr>
          <a:xfrm>
            <a:off x="2674696" y="414246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    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992B7-0F9A-4200-A62B-351CD50484B4}"/>
              </a:ext>
            </a:extLst>
          </p:cNvPr>
          <p:cNvSpPr/>
          <p:nvPr/>
        </p:nvSpPr>
        <p:spPr>
          <a:xfrm>
            <a:off x="266314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    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6F6D62-CE06-4F28-9A4D-92F07EB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" y="4257413"/>
            <a:ext cx="1465514" cy="11255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D86F59-10A1-4215-967A-7655944E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705471-4CF2-4A91-A7AE-9B0C99C9ED76}"/>
              </a:ext>
            </a:extLst>
          </p:cNvPr>
          <p:cNvSpPr/>
          <p:nvPr/>
        </p:nvSpPr>
        <p:spPr>
          <a:xfrm>
            <a:off x="433100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25 </a:t>
            </a:r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F539E-4204-4C73-89B1-96C38FB63A82}"/>
              </a:ext>
            </a:extLst>
          </p:cNvPr>
          <p:cNvSpPr/>
          <p:nvPr/>
        </p:nvSpPr>
        <p:spPr>
          <a:xfrm>
            <a:off x="4331008" y="4141645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 혼 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CE389-1E38-433D-8031-D7DCCBFC883D}"/>
              </a:ext>
            </a:extLst>
          </p:cNvPr>
          <p:cNvSpPr/>
          <p:nvPr/>
        </p:nvSpPr>
        <p:spPr>
          <a:xfrm>
            <a:off x="-1262072" y="7673790"/>
            <a:ext cx="10854307" cy="3816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173631-82CB-4D44-B542-58847C29E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4" y="7983272"/>
            <a:ext cx="3921846" cy="33399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57F814-1689-41A4-9ABB-B23D16AB7063}"/>
              </a:ext>
            </a:extLst>
          </p:cNvPr>
          <p:cNvSpPr/>
          <p:nvPr/>
        </p:nvSpPr>
        <p:spPr>
          <a:xfrm>
            <a:off x="235880" y="7228136"/>
            <a:ext cx="242726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My</a:t>
            </a:r>
            <a:r>
              <a:rPr lang="ko-KR" altLang="en-US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Recipe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08BD81-775A-4427-A71A-7EDA4177E923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4165082" y="7673790"/>
            <a:ext cx="0" cy="381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96F53C-B63E-40EA-B306-7A654300D89E}"/>
              </a:ext>
            </a:extLst>
          </p:cNvPr>
          <p:cNvSpPr/>
          <p:nvPr/>
        </p:nvSpPr>
        <p:spPr>
          <a:xfrm>
            <a:off x="11904610" y="835449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료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92D9A29-5491-40FE-B4A4-A113A8EBA5F3}"/>
              </a:ext>
            </a:extLst>
          </p:cNvPr>
          <p:cNvSpPr/>
          <p:nvPr/>
        </p:nvSpPr>
        <p:spPr>
          <a:xfrm>
            <a:off x="11003856" y="5072994"/>
            <a:ext cx="4638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F70179-E2A0-4850-95AE-37512A0895DE}"/>
              </a:ext>
            </a:extLst>
          </p:cNvPr>
          <p:cNvGrpSpPr/>
          <p:nvPr/>
        </p:nvGrpSpPr>
        <p:grpSpPr>
          <a:xfrm>
            <a:off x="5152258" y="7152744"/>
            <a:ext cx="1543065" cy="597390"/>
            <a:chOff x="4171029" y="7379440"/>
            <a:chExt cx="1534266" cy="335924"/>
          </a:xfrm>
        </p:grpSpPr>
        <p:sp>
          <p:nvSpPr>
            <p:cNvPr id="58" name="사각형: 잘린 위쪽 모서리 57">
              <a:extLst>
                <a:ext uri="{FF2B5EF4-FFF2-40B4-BE49-F238E27FC236}">
                  <a16:creationId xmlns:a16="http://schemas.microsoft.com/office/drawing/2014/main" id="{9A47A185-BA37-47FC-8A56-446ECCAD5AFD}"/>
                </a:ext>
              </a:extLst>
            </p:cNvPr>
            <p:cNvSpPr/>
            <p:nvPr/>
          </p:nvSpPr>
          <p:spPr>
            <a:xfrm>
              <a:off x="4171029" y="7379440"/>
              <a:ext cx="1534266" cy="29238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26FEEE2-DB5C-4FFC-942D-3F8C120B2054}"/>
                </a:ext>
              </a:extLst>
            </p:cNvPr>
            <p:cNvSpPr/>
            <p:nvPr/>
          </p:nvSpPr>
          <p:spPr>
            <a:xfrm>
              <a:off x="4387949" y="7386534"/>
              <a:ext cx="1127706" cy="328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요 리 명</a:t>
              </a:r>
            </a:p>
          </p:txBody>
        </p:sp>
      </p:grpSp>
      <p:sp>
        <p:nvSpPr>
          <p:cNvPr id="61" name="사각형: 잘린 위쪽 모서리 60">
            <a:extLst>
              <a:ext uri="{FF2B5EF4-FFF2-40B4-BE49-F238E27FC236}">
                <a16:creationId xmlns:a16="http://schemas.microsoft.com/office/drawing/2014/main" id="{560A939A-7A0C-45EF-9503-2C34CD1AC5F6}"/>
              </a:ext>
            </a:extLst>
          </p:cNvPr>
          <p:cNvSpPr/>
          <p:nvPr/>
        </p:nvSpPr>
        <p:spPr>
          <a:xfrm>
            <a:off x="6695334" y="7379451"/>
            <a:ext cx="1534266" cy="29238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잘린 위쪽 모서리 65">
            <a:extLst>
              <a:ext uri="{FF2B5EF4-FFF2-40B4-BE49-F238E27FC236}">
                <a16:creationId xmlns:a16="http://schemas.microsoft.com/office/drawing/2014/main" id="{103C897B-C09F-4900-9908-AE27EC2F195F}"/>
              </a:ext>
            </a:extLst>
          </p:cNvPr>
          <p:cNvSpPr/>
          <p:nvPr/>
        </p:nvSpPr>
        <p:spPr>
          <a:xfrm>
            <a:off x="4161100" y="7379451"/>
            <a:ext cx="991159" cy="29238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9B257C-C4E4-4FB3-BB36-85F1014E92D8}"/>
              </a:ext>
            </a:extLst>
          </p:cNvPr>
          <p:cNvSpPr/>
          <p:nvPr/>
        </p:nvSpPr>
        <p:spPr>
          <a:xfrm>
            <a:off x="4296136" y="7334532"/>
            <a:ext cx="736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목    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0A9CE5E-7C90-4476-8CD0-F9C16F5DCBCD}"/>
              </a:ext>
            </a:extLst>
          </p:cNvPr>
          <p:cNvSpPr/>
          <p:nvPr/>
        </p:nvSpPr>
        <p:spPr>
          <a:xfrm>
            <a:off x="5223378" y="9207684"/>
            <a:ext cx="20425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Rose</a:t>
            </a:r>
            <a:r>
              <a:rPr lang="ko-KR" altLang="en-US" sz="32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32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Pasta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E929D2-51D4-4DEF-877B-60BD1705A2F0}"/>
              </a:ext>
            </a:extLst>
          </p:cNvPr>
          <p:cNvSpPr/>
          <p:nvPr/>
        </p:nvSpPr>
        <p:spPr>
          <a:xfrm>
            <a:off x="6998616" y="7318846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 료</a:t>
            </a:r>
          </a:p>
        </p:txBody>
      </p:sp>
    </p:spTree>
    <p:extLst>
      <p:ext uri="{BB962C8B-B14F-4D97-AF65-F5344CB8AC3E}">
        <p14:creationId xmlns:p14="http://schemas.microsoft.com/office/powerpoint/2010/main" val="381614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-6083664" y="1071775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-7555905" y="2812512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55E6F-0FD3-4645-9E55-4AF4BA20A16C}"/>
              </a:ext>
            </a:extLst>
          </p:cNvPr>
          <p:cNvGrpSpPr/>
          <p:nvPr/>
        </p:nvGrpSpPr>
        <p:grpSpPr>
          <a:xfrm>
            <a:off x="-548641" y="11315000"/>
            <a:ext cx="9326880" cy="1756080"/>
            <a:chOff x="-548641" y="11315000"/>
            <a:chExt cx="9326880" cy="1756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1BFD31-BB88-4EA3-A03D-1658F37046C7}"/>
                </a:ext>
              </a:extLst>
            </p:cNvPr>
            <p:cNvSpPr/>
            <p:nvPr/>
          </p:nvSpPr>
          <p:spPr>
            <a:xfrm>
              <a:off x="-548641" y="11710268"/>
              <a:ext cx="9326880" cy="10725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CABC63-7E3A-458E-B58B-F1AEE383550B}"/>
                </a:ext>
              </a:extLst>
            </p:cNvPr>
            <p:cNvGrpSpPr/>
            <p:nvPr/>
          </p:nvGrpSpPr>
          <p:grpSpPr>
            <a:xfrm>
              <a:off x="287286" y="11315000"/>
              <a:ext cx="7600837" cy="1756080"/>
              <a:chOff x="430718" y="11315000"/>
              <a:chExt cx="7600837" cy="175608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1BF1688-7DAE-4F9C-A39C-A6DC7D3E9355}"/>
                  </a:ext>
                </a:extLst>
              </p:cNvPr>
              <p:cNvGrpSpPr/>
              <p:nvPr/>
            </p:nvGrpSpPr>
            <p:grpSpPr>
              <a:xfrm>
                <a:off x="3794368" y="11762249"/>
                <a:ext cx="1099394" cy="1094132"/>
                <a:chOff x="3794368" y="11731769"/>
                <a:chExt cx="1099394" cy="1094132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9139F7D4-E62D-4E79-BBDF-D78D2D73C2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368" y="11731769"/>
                  <a:ext cx="1099394" cy="844386"/>
                </a:xfrm>
                <a:prstGeom prst="rect">
                  <a:avLst/>
                </a:prstGeom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E9825AA-224B-49F4-A879-39745D448211}"/>
                    </a:ext>
                  </a:extLst>
                </p:cNvPr>
                <p:cNvSpPr/>
                <p:nvPr/>
              </p:nvSpPr>
              <p:spPr>
                <a:xfrm>
                  <a:off x="3966623" y="12456569"/>
                  <a:ext cx="731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Home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C29A38A-F463-4CAA-99AB-5A85ADA0D3CC}"/>
                  </a:ext>
                </a:extLst>
              </p:cNvPr>
              <p:cNvGrpSpPr/>
              <p:nvPr/>
            </p:nvGrpSpPr>
            <p:grpSpPr>
              <a:xfrm>
                <a:off x="430718" y="11435235"/>
                <a:ext cx="1534271" cy="1534271"/>
                <a:chOff x="430718" y="11414915"/>
                <a:chExt cx="1534271" cy="153427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2EF60A9-35D9-4716-8D70-4B0F1882E4C1}"/>
                    </a:ext>
                  </a:extLst>
                </p:cNvPr>
                <p:cNvSpPr/>
                <p:nvPr/>
              </p:nvSpPr>
              <p:spPr>
                <a:xfrm>
                  <a:off x="717818" y="12467862"/>
                  <a:ext cx="9220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Camera</a:t>
                  </a:r>
                </a:p>
              </p:txBody>
            </p:sp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9AF8ED32-40EA-4997-B641-468799DBA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718" y="11414915"/>
                  <a:ext cx="1534271" cy="1534271"/>
                </a:xfrm>
                <a:prstGeom prst="rect">
                  <a:avLst/>
                </a:prstGeom>
              </p:spPr>
            </p:pic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AF1196A-0F21-4137-84D7-D4ACB793A09B}"/>
                  </a:ext>
                </a:extLst>
              </p:cNvPr>
              <p:cNvGrpSpPr/>
              <p:nvPr/>
            </p:nvGrpSpPr>
            <p:grpSpPr>
              <a:xfrm>
                <a:off x="6593677" y="11435234"/>
                <a:ext cx="1437878" cy="1509829"/>
                <a:chOff x="6634317" y="11392804"/>
                <a:chExt cx="1531940" cy="1531940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A7F94077-62C2-4988-859E-AE3BF5D2E5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4317" y="11392804"/>
                  <a:ext cx="1531940" cy="1531940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F3398346-1435-4F6C-94FF-7E0A5320DB6B}"/>
                    </a:ext>
                  </a:extLst>
                </p:cNvPr>
                <p:cNvSpPr/>
                <p:nvPr/>
              </p:nvSpPr>
              <p:spPr>
                <a:xfrm>
                  <a:off x="6877547" y="12447542"/>
                  <a:ext cx="10454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My Page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57BA174-0485-4EB9-804C-01FC4D77DC93}"/>
                  </a:ext>
                </a:extLst>
              </p:cNvPr>
              <p:cNvGrpSpPr/>
              <p:nvPr/>
            </p:nvGrpSpPr>
            <p:grpSpPr>
              <a:xfrm>
                <a:off x="5145639" y="11478526"/>
                <a:ext cx="1437878" cy="1437878"/>
                <a:chOff x="5145639" y="11468366"/>
                <a:chExt cx="1437878" cy="1437878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AEF411BB-102F-4738-A3C6-2E1616E90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5639" y="11468366"/>
                  <a:ext cx="1437878" cy="1437878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C6C4B9F-B05C-4CE7-A8A6-117D60EA74C6}"/>
                    </a:ext>
                  </a:extLst>
                </p:cNvPr>
                <p:cNvSpPr/>
                <p:nvPr/>
              </p:nvSpPr>
              <p:spPr>
                <a:xfrm>
                  <a:off x="5481945" y="12460532"/>
                  <a:ext cx="7537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Share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EE7B7FA-B79F-4627-946E-CB78A97F213B}"/>
                  </a:ext>
                </a:extLst>
              </p:cNvPr>
              <p:cNvGrpSpPr/>
              <p:nvPr/>
            </p:nvGrpSpPr>
            <p:grpSpPr>
              <a:xfrm>
                <a:off x="1957153" y="11315000"/>
                <a:ext cx="1756080" cy="1756080"/>
                <a:chOff x="1957153" y="11304840"/>
                <a:chExt cx="1756080" cy="1756080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1C533717-1774-43DC-879C-456663A93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7153" y="11304840"/>
                  <a:ext cx="1756080" cy="1756080"/>
                </a:xfrm>
                <a:prstGeom prst="rect">
                  <a:avLst/>
                </a:prstGeom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0E25DB9-316C-4823-9C68-1F8963F0A3D9}"/>
                    </a:ext>
                  </a:extLst>
                </p:cNvPr>
                <p:cNvSpPr/>
                <p:nvPr/>
              </p:nvSpPr>
              <p:spPr>
                <a:xfrm>
                  <a:off x="2524677" y="12467862"/>
                  <a:ext cx="599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Bradley Hand ITC" panose="03070402050302030203" pitchFamily="66" charset="0"/>
                      <a:ea typeface="08서울남산체 B" panose="02020603020101020101" pitchFamily="18" charset="-127"/>
                    </a:rPr>
                    <a:t>Add</a:t>
                  </a:r>
                </a:p>
              </p:txBody>
            </p:sp>
          </p:grp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CF62EE-67D1-4E3B-B986-FB4CE32460F7}"/>
              </a:ext>
            </a:extLst>
          </p:cNvPr>
          <p:cNvSpPr/>
          <p:nvPr/>
        </p:nvSpPr>
        <p:spPr>
          <a:xfrm>
            <a:off x="762506" y="5743499"/>
            <a:ext cx="1158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아 이 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E7D8EA-B2DF-4DA2-A8B3-14FC91819B17}"/>
              </a:ext>
            </a:extLst>
          </p:cNvPr>
          <p:cNvSpPr/>
          <p:nvPr/>
        </p:nvSpPr>
        <p:spPr>
          <a:xfrm>
            <a:off x="574386" y="4053073"/>
            <a:ext cx="1534271" cy="153426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17A1A-CB08-4E22-B7AE-24A94BE047A7}"/>
              </a:ext>
            </a:extLst>
          </p:cNvPr>
          <p:cNvSpPr/>
          <p:nvPr/>
        </p:nvSpPr>
        <p:spPr>
          <a:xfrm>
            <a:off x="2674696" y="414246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    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992B7-0F9A-4200-A62B-351CD50484B4}"/>
              </a:ext>
            </a:extLst>
          </p:cNvPr>
          <p:cNvSpPr/>
          <p:nvPr/>
        </p:nvSpPr>
        <p:spPr>
          <a:xfrm>
            <a:off x="266314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    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6F6D62-CE06-4F28-9A4D-92F07EB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" y="4257413"/>
            <a:ext cx="1465514" cy="11255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D86F59-10A1-4215-967A-7655944E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705471-4CF2-4A91-A7AE-9B0C99C9ED76}"/>
              </a:ext>
            </a:extLst>
          </p:cNvPr>
          <p:cNvSpPr/>
          <p:nvPr/>
        </p:nvSpPr>
        <p:spPr>
          <a:xfrm>
            <a:off x="433100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25 </a:t>
            </a:r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F539E-4204-4C73-89B1-96C38FB63A82}"/>
              </a:ext>
            </a:extLst>
          </p:cNvPr>
          <p:cNvSpPr/>
          <p:nvPr/>
        </p:nvSpPr>
        <p:spPr>
          <a:xfrm>
            <a:off x="4331008" y="4141645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 혼 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CE389-1E38-433D-8031-D7DCCBFC883D}"/>
              </a:ext>
            </a:extLst>
          </p:cNvPr>
          <p:cNvSpPr/>
          <p:nvPr/>
        </p:nvSpPr>
        <p:spPr>
          <a:xfrm>
            <a:off x="-1262072" y="7673790"/>
            <a:ext cx="10854307" cy="3816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173631-82CB-4D44-B542-58847C29E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4" y="7983272"/>
            <a:ext cx="3921846" cy="33399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57F814-1689-41A4-9ABB-B23D16AB7063}"/>
              </a:ext>
            </a:extLst>
          </p:cNvPr>
          <p:cNvSpPr/>
          <p:nvPr/>
        </p:nvSpPr>
        <p:spPr>
          <a:xfrm>
            <a:off x="235880" y="7228136"/>
            <a:ext cx="242726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My</a:t>
            </a:r>
            <a:r>
              <a:rPr lang="ko-KR" altLang="en-US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Recipe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08BD81-775A-4427-A71A-7EDA4177E923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4165082" y="7673790"/>
            <a:ext cx="0" cy="381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96F53C-B63E-40EA-B306-7A654300D89E}"/>
              </a:ext>
            </a:extLst>
          </p:cNvPr>
          <p:cNvSpPr/>
          <p:nvPr/>
        </p:nvSpPr>
        <p:spPr>
          <a:xfrm>
            <a:off x="11904610" y="835449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료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92D9A29-5491-40FE-B4A4-A113A8EBA5F3}"/>
              </a:ext>
            </a:extLst>
          </p:cNvPr>
          <p:cNvSpPr/>
          <p:nvPr/>
        </p:nvSpPr>
        <p:spPr>
          <a:xfrm>
            <a:off x="11003856" y="5072994"/>
            <a:ext cx="4638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위쪽 모서리 57">
            <a:extLst>
              <a:ext uri="{FF2B5EF4-FFF2-40B4-BE49-F238E27FC236}">
                <a16:creationId xmlns:a16="http://schemas.microsoft.com/office/drawing/2014/main" id="{9A47A185-BA37-47FC-8A56-446ECCAD5AFD}"/>
              </a:ext>
            </a:extLst>
          </p:cNvPr>
          <p:cNvSpPr/>
          <p:nvPr/>
        </p:nvSpPr>
        <p:spPr>
          <a:xfrm>
            <a:off x="5152258" y="7379448"/>
            <a:ext cx="1543065" cy="293254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7E2865-0E5E-453F-9B09-338C088F5A90}"/>
              </a:ext>
            </a:extLst>
          </p:cNvPr>
          <p:cNvGrpSpPr/>
          <p:nvPr/>
        </p:nvGrpSpPr>
        <p:grpSpPr>
          <a:xfrm>
            <a:off x="6695334" y="7151665"/>
            <a:ext cx="1534266" cy="594945"/>
            <a:chOff x="5705219" y="7151665"/>
            <a:chExt cx="1534266" cy="594945"/>
          </a:xfrm>
        </p:grpSpPr>
        <p:sp>
          <p:nvSpPr>
            <p:cNvPr id="61" name="사각형: 잘린 위쪽 모서리 60">
              <a:extLst>
                <a:ext uri="{FF2B5EF4-FFF2-40B4-BE49-F238E27FC236}">
                  <a16:creationId xmlns:a16="http://schemas.microsoft.com/office/drawing/2014/main" id="{560A939A-7A0C-45EF-9503-2C34CD1AC5F6}"/>
                </a:ext>
              </a:extLst>
            </p:cNvPr>
            <p:cNvSpPr/>
            <p:nvPr/>
          </p:nvSpPr>
          <p:spPr>
            <a:xfrm>
              <a:off x="5705219" y="7151665"/>
              <a:ext cx="1534266" cy="520174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4DCE58D-3772-4FAB-B084-648F1A7059F0}"/>
                </a:ext>
              </a:extLst>
            </p:cNvPr>
            <p:cNvSpPr/>
            <p:nvPr/>
          </p:nvSpPr>
          <p:spPr>
            <a:xfrm>
              <a:off x="5904802" y="7161835"/>
              <a:ext cx="110639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재    료</a:t>
              </a:r>
            </a:p>
          </p:txBody>
        </p:sp>
      </p:grpSp>
      <p:sp>
        <p:nvSpPr>
          <p:cNvPr id="66" name="사각형: 잘린 위쪽 모서리 65">
            <a:extLst>
              <a:ext uri="{FF2B5EF4-FFF2-40B4-BE49-F238E27FC236}">
                <a16:creationId xmlns:a16="http://schemas.microsoft.com/office/drawing/2014/main" id="{103C897B-C09F-4900-9908-AE27EC2F195F}"/>
              </a:ext>
            </a:extLst>
          </p:cNvPr>
          <p:cNvSpPr/>
          <p:nvPr/>
        </p:nvSpPr>
        <p:spPr>
          <a:xfrm>
            <a:off x="4161100" y="7379451"/>
            <a:ext cx="991159" cy="29238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9B257C-C4E4-4FB3-BB36-85F1014E92D8}"/>
              </a:ext>
            </a:extLst>
          </p:cNvPr>
          <p:cNvSpPr/>
          <p:nvPr/>
        </p:nvSpPr>
        <p:spPr>
          <a:xfrm>
            <a:off x="4296136" y="7334532"/>
            <a:ext cx="736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목    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365854-266C-40A7-AA61-165F49A8BB40}"/>
              </a:ext>
            </a:extLst>
          </p:cNvPr>
          <p:cNvSpPr/>
          <p:nvPr/>
        </p:nvSpPr>
        <p:spPr>
          <a:xfrm>
            <a:off x="5413005" y="7315200"/>
            <a:ext cx="1134173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요  리  명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060B2E2-76EC-4AD5-99A4-464AE00FA45F}"/>
              </a:ext>
            </a:extLst>
          </p:cNvPr>
          <p:cNvSpPr/>
          <p:nvPr/>
        </p:nvSpPr>
        <p:spPr>
          <a:xfrm>
            <a:off x="4533899" y="8254195"/>
            <a:ext cx="1601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파스타 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BE14CB-0225-4C31-BAC6-A08B2A3300C5}"/>
              </a:ext>
            </a:extLst>
          </p:cNvPr>
          <p:cNvSpPr/>
          <p:nvPr/>
        </p:nvSpPr>
        <p:spPr>
          <a:xfrm>
            <a:off x="5530741" y="9179087"/>
            <a:ext cx="1601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올리브 유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9B7E57-6FF8-4492-80A4-516557DFBA59}"/>
              </a:ext>
            </a:extLst>
          </p:cNvPr>
          <p:cNvSpPr/>
          <p:nvPr/>
        </p:nvSpPr>
        <p:spPr>
          <a:xfrm>
            <a:off x="4647025" y="10200163"/>
            <a:ext cx="1601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로제 소스</a:t>
            </a:r>
          </a:p>
        </p:txBody>
      </p:sp>
    </p:spTree>
    <p:extLst>
      <p:ext uri="{BB962C8B-B14F-4D97-AF65-F5344CB8AC3E}">
        <p14:creationId xmlns:p14="http://schemas.microsoft.com/office/powerpoint/2010/main" val="400336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</TotalTime>
  <Words>609</Words>
  <Application>Microsoft Macintosh PowerPoint</Application>
  <PresentationFormat>사용자 지정</PresentationFormat>
  <Paragraphs>294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08서울남산체 B</vt:lpstr>
      <vt:lpstr>나눔스퀘어_ac</vt:lpstr>
      <vt:lpstr>나눔스퀘어_ac Bold</vt:lpstr>
      <vt:lpstr>Bahnschrift SemiBold</vt:lpstr>
      <vt:lpstr>맑은 고딕</vt:lpstr>
      <vt:lpstr>Nanum Gothic</vt:lpstr>
      <vt:lpstr>tvN 즐거운이야기 Bold</vt:lpstr>
      <vt:lpstr>Arial</vt:lpstr>
      <vt:lpstr>Bell MT</vt:lpstr>
      <vt:lpstr>Bradley Hand ITC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동준</dc:creator>
  <cp:lastModifiedBy>박병남</cp:lastModifiedBy>
  <cp:revision>134</cp:revision>
  <dcterms:created xsi:type="dcterms:W3CDTF">2020-03-25T07:07:55Z</dcterms:created>
  <dcterms:modified xsi:type="dcterms:W3CDTF">2020-05-02T09:49:12Z</dcterms:modified>
</cp:coreProperties>
</file>